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6" r:id="rId4"/>
    <p:sldId id="261" r:id="rId5"/>
    <p:sldId id="258" r:id="rId6"/>
    <p:sldId id="259" r:id="rId7"/>
    <p:sldId id="277" r:id="rId8"/>
    <p:sldId id="278" r:id="rId9"/>
    <p:sldId id="265" r:id="rId10"/>
    <p:sldId id="279" r:id="rId11"/>
    <p:sldId id="280" r:id="rId12"/>
    <p:sldId id="266" r:id="rId13"/>
    <p:sldId id="281" r:id="rId14"/>
    <p:sldId id="285" r:id="rId15"/>
    <p:sldId id="287" r:id="rId16"/>
    <p:sldId id="289" r:id="rId17"/>
    <p:sldId id="267" r:id="rId18"/>
    <p:sldId id="283" r:id="rId19"/>
    <p:sldId id="268" r:id="rId20"/>
    <p:sldId id="286" r:id="rId21"/>
    <p:sldId id="270" r:id="rId22"/>
    <p:sldId id="284" r:id="rId23"/>
    <p:sldId id="288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6" autoAdjust="0"/>
    <p:restoredTop sz="86430" autoAdjust="0"/>
  </p:normalViewPr>
  <p:slideViewPr>
    <p:cSldViewPr>
      <p:cViewPr varScale="1">
        <p:scale>
          <a:sx n="94" d="100"/>
          <a:sy n="94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30D48-B515-4A56-9F49-E2E6927C6579}" type="doc">
      <dgm:prSet loTypeId="urn:microsoft.com/office/officeart/2005/8/layout/vList3#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125F337F-E0F3-4FA0-9130-FB312FFA42F1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EDB952-B655-4DF8-A2FC-E3EA017CB2FA}" type="parTrans" cxnId="{A78F4B50-A046-443A-828B-95A5D31E11CE}">
      <dgm:prSet/>
      <dgm:spPr/>
      <dgm:t>
        <a:bodyPr/>
        <a:lstStyle/>
        <a:p>
          <a:endParaRPr lang="ru-RU"/>
        </a:p>
      </dgm:t>
    </dgm:pt>
    <dgm:pt modelId="{00BFE816-EC7E-43E4-AAE0-150A85BE4A4C}" type="sibTrans" cxnId="{A78F4B50-A046-443A-828B-95A5D31E11CE}">
      <dgm:prSet/>
      <dgm:spPr/>
      <dgm:t>
        <a:bodyPr/>
        <a:lstStyle/>
        <a:p>
          <a:endParaRPr lang="ru-RU"/>
        </a:p>
      </dgm:t>
    </dgm:pt>
    <dgm:pt modelId="{FC7826B2-18BA-49C9-8C93-68EB652D783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Гимнастика после дневного сна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6CD2CD-4411-4B19-900E-03D763D08A4C}" type="parTrans" cxnId="{D2B6704C-BC84-4AC3-9092-C07369C20C10}">
      <dgm:prSet/>
      <dgm:spPr/>
      <dgm:t>
        <a:bodyPr/>
        <a:lstStyle/>
        <a:p>
          <a:endParaRPr lang="ru-RU"/>
        </a:p>
      </dgm:t>
    </dgm:pt>
    <dgm:pt modelId="{94C49192-C8DC-42C1-92E5-CBE4BD4550D3}" type="sibTrans" cxnId="{D2B6704C-BC84-4AC3-9092-C07369C20C10}">
      <dgm:prSet/>
      <dgm:spPr/>
      <dgm:t>
        <a:bodyPr/>
        <a:lstStyle/>
        <a:p>
          <a:endParaRPr lang="ru-RU"/>
        </a:p>
      </dgm:t>
    </dgm:pt>
    <dgm:pt modelId="{B835F755-9B90-483B-90E7-93A7B1C8AFD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Полноценное питание с включением витаминов и овощей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711116-595D-4195-B06F-A4EEE8BDF189}" type="parTrans" cxnId="{CCD5A9D6-CCB3-4F05-A4F0-2ADED68E541B}">
      <dgm:prSet/>
      <dgm:spPr/>
      <dgm:t>
        <a:bodyPr/>
        <a:lstStyle/>
        <a:p>
          <a:endParaRPr lang="ru-RU"/>
        </a:p>
      </dgm:t>
    </dgm:pt>
    <dgm:pt modelId="{D99500F6-6784-46D0-AEF6-4356BE8DB190}" type="sibTrans" cxnId="{CCD5A9D6-CCB3-4F05-A4F0-2ADED68E541B}">
      <dgm:prSet/>
      <dgm:spPr/>
      <dgm:t>
        <a:bodyPr/>
        <a:lstStyle/>
        <a:p>
          <a:endParaRPr lang="ru-RU"/>
        </a:p>
      </dgm:t>
    </dgm:pt>
    <dgm:pt modelId="{E7934C3E-542D-4E4A-AC03-D5B41760E5D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Закаливающие процедуры (босохождение, мытье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рук до локтя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массаж)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8FA05A-89C4-4197-87C8-D34021CD970B}" type="parTrans" cxnId="{5858AD5F-912A-4092-9280-E153BFACD902}">
      <dgm:prSet/>
      <dgm:spPr/>
      <dgm:t>
        <a:bodyPr/>
        <a:lstStyle/>
        <a:p>
          <a:endParaRPr lang="ru-RU"/>
        </a:p>
      </dgm:t>
    </dgm:pt>
    <dgm:pt modelId="{C78C2C8A-7E30-4E13-B877-018F04752965}" type="sibTrans" cxnId="{5858AD5F-912A-4092-9280-E153BFACD902}">
      <dgm:prSet/>
      <dgm:spPr/>
      <dgm:t>
        <a:bodyPr/>
        <a:lstStyle/>
        <a:p>
          <a:endParaRPr lang="ru-RU"/>
        </a:p>
      </dgm:t>
    </dgm:pt>
    <dgm:pt modelId="{6A92AE01-6485-4328-A5B6-4FF0CD027E86}">
      <dgm:prSet custT="1"/>
      <dgm:spPr/>
      <dgm:t>
        <a:bodyPr/>
        <a:lstStyle/>
        <a:p>
          <a:pPr rtl="0"/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Развитие движений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(подвижные игры, игры малой подвижности)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C0991B4-1C9F-4B75-8128-00562A9ED886}" type="parTrans" cxnId="{0A6C8CEA-506D-44A7-B0D6-6727E007E147}">
      <dgm:prSet/>
      <dgm:spPr/>
      <dgm:t>
        <a:bodyPr/>
        <a:lstStyle/>
        <a:p>
          <a:endParaRPr lang="ru-RU"/>
        </a:p>
      </dgm:t>
    </dgm:pt>
    <dgm:pt modelId="{40432751-B642-4A3C-965E-33AD1C96C2F0}" type="sibTrans" cxnId="{0A6C8CEA-506D-44A7-B0D6-6727E007E147}">
      <dgm:prSet/>
      <dgm:spPr/>
      <dgm:t>
        <a:bodyPr/>
        <a:lstStyle/>
        <a:p>
          <a:endParaRPr lang="ru-RU"/>
        </a:p>
      </dgm:t>
    </dgm:pt>
    <dgm:pt modelId="{676A8008-E3D2-4060-9E8F-7CDDA429C62F}" type="pres">
      <dgm:prSet presAssocID="{8B330D48-B515-4A56-9F49-E2E6927C65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8C81E2-1983-49CB-8354-B11E9C8F7FAD}" type="pres">
      <dgm:prSet presAssocID="{125F337F-E0F3-4FA0-9130-FB312FFA42F1}" presName="composite" presStyleCnt="0"/>
      <dgm:spPr/>
    </dgm:pt>
    <dgm:pt modelId="{EE3646D2-58AC-446C-81FD-F14CD44D0B1B}" type="pres">
      <dgm:prSet presAssocID="{125F337F-E0F3-4FA0-9130-FB312FFA42F1}" presName="imgShp" presStyleLbl="fgImgPlace1" presStyleIdx="0" presStyleCnt="5"/>
      <dgm:spPr/>
    </dgm:pt>
    <dgm:pt modelId="{91B07672-1283-4ED1-BC2C-DD559DBF8E8E}" type="pres">
      <dgm:prSet presAssocID="{125F337F-E0F3-4FA0-9130-FB312FFA42F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12092-2296-4934-85BD-9D605EC287D4}" type="pres">
      <dgm:prSet presAssocID="{00BFE816-EC7E-43E4-AAE0-150A85BE4A4C}" presName="spacing" presStyleCnt="0"/>
      <dgm:spPr/>
    </dgm:pt>
    <dgm:pt modelId="{9BE635B6-225A-4711-BCD4-43FCB60A54EE}" type="pres">
      <dgm:prSet presAssocID="{B835F755-9B90-483B-90E7-93A7B1C8AFD9}" presName="composite" presStyleCnt="0"/>
      <dgm:spPr/>
    </dgm:pt>
    <dgm:pt modelId="{648A44DD-011C-41E8-ACA4-AD305F1027B4}" type="pres">
      <dgm:prSet presAssocID="{B835F755-9B90-483B-90E7-93A7B1C8AFD9}" presName="imgShp" presStyleLbl="fgImgPlace1" presStyleIdx="1" presStyleCnt="5"/>
      <dgm:spPr/>
    </dgm:pt>
    <dgm:pt modelId="{89CF6A0B-3FB7-4926-8B66-13895558814B}" type="pres">
      <dgm:prSet presAssocID="{B835F755-9B90-483B-90E7-93A7B1C8AFD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49526-7E07-4771-B794-AFE7327BABC8}" type="pres">
      <dgm:prSet presAssocID="{D99500F6-6784-46D0-AEF6-4356BE8DB190}" presName="spacing" presStyleCnt="0"/>
      <dgm:spPr/>
    </dgm:pt>
    <dgm:pt modelId="{7E43932B-CD28-41C3-AF1A-029804A6BD40}" type="pres">
      <dgm:prSet presAssocID="{E7934C3E-542D-4E4A-AC03-D5B41760E5D8}" presName="composite" presStyleCnt="0"/>
      <dgm:spPr/>
    </dgm:pt>
    <dgm:pt modelId="{43373634-1661-4E2C-859D-643E8783F901}" type="pres">
      <dgm:prSet presAssocID="{E7934C3E-542D-4E4A-AC03-D5B41760E5D8}" presName="imgShp" presStyleLbl="fgImgPlace1" presStyleIdx="2" presStyleCnt="5"/>
      <dgm:spPr/>
    </dgm:pt>
    <dgm:pt modelId="{BF30DFE0-4BAB-4E50-8492-78DC528B9711}" type="pres">
      <dgm:prSet presAssocID="{E7934C3E-542D-4E4A-AC03-D5B41760E5D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92610-D966-4E9D-AF83-8E26B959E5AE}" type="pres">
      <dgm:prSet presAssocID="{C78C2C8A-7E30-4E13-B877-018F04752965}" presName="spacing" presStyleCnt="0"/>
      <dgm:spPr/>
    </dgm:pt>
    <dgm:pt modelId="{3A80EC48-C700-4E8C-8644-42D3B36D9D27}" type="pres">
      <dgm:prSet presAssocID="{6A92AE01-6485-4328-A5B6-4FF0CD027E86}" presName="composite" presStyleCnt="0"/>
      <dgm:spPr/>
    </dgm:pt>
    <dgm:pt modelId="{C111C99A-9447-4688-8BA9-00877F12818A}" type="pres">
      <dgm:prSet presAssocID="{6A92AE01-6485-4328-A5B6-4FF0CD027E86}" presName="imgShp" presStyleLbl="fgImgPlace1" presStyleIdx="3" presStyleCnt="5"/>
      <dgm:spPr/>
    </dgm:pt>
    <dgm:pt modelId="{5689D7A4-AB21-4A81-8BBB-6DC2FCA58CDD}" type="pres">
      <dgm:prSet presAssocID="{6A92AE01-6485-4328-A5B6-4FF0CD027E8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5526-4F41-412A-B2C9-C221BD98ECB3}" type="pres">
      <dgm:prSet presAssocID="{40432751-B642-4A3C-965E-33AD1C96C2F0}" presName="spacing" presStyleCnt="0"/>
      <dgm:spPr/>
    </dgm:pt>
    <dgm:pt modelId="{FA28EFB1-2E2A-44C7-AC88-2CF4EF62284E}" type="pres">
      <dgm:prSet presAssocID="{FC7826B2-18BA-49C9-8C93-68EB652D7839}" presName="composite" presStyleCnt="0"/>
      <dgm:spPr/>
    </dgm:pt>
    <dgm:pt modelId="{6CA41154-2455-47C2-AB00-E1A396BDA6FC}" type="pres">
      <dgm:prSet presAssocID="{FC7826B2-18BA-49C9-8C93-68EB652D7839}" presName="imgShp" presStyleLbl="fgImgPlace1" presStyleIdx="4" presStyleCnt="5"/>
      <dgm:spPr/>
    </dgm:pt>
    <dgm:pt modelId="{94C1CADA-4509-4CA4-BA2B-B9CE65688B18}" type="pres">
      <dgm:prSet presAssocID="{FC7826B2-18BA-49C9-8C93-68EB652D7839}" presName="txShp" presStyleLbl="node1" presStyleIdx="4" presStyleCnt="5" custLinFactNeighborX="-326" custLinFactNeighborY="-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698B43-2D23-4BDC-B619-C7E0C5F2F288}" type="presOf" srcId="{FC7826B2-18BA-49C9-8C93-68EB652D7839}" destId="{94C1CADA-4509-4CA4-BA2B-B9CE65688B18}" srcOrd="0" destOrd="0" presId="urn:microsoft.com/office/officeart/2005/8/layout/vList3#1"/>
    <dgm:cxn modelId="{0A6C8CEA-506D-44A7-B0D6-6727E007E147}" srcId="{8B330D48-B515-4A56-9F49-E2E6927C6579}" destId="{6A92AE01-6485-4328-A5B6-4FF0CD027E86}" srcOrd="3" destOrd="0" parTransId="{3C0991B4-1C9F-4B75-8128-00562A9ED886}" sibTransId="{40432751-B642-4A3C-965E-33AD1C96C2F0}"/>
    <dgm:cxn modelId="{1D8C75D5-C558-4788-8753-C7E81CB7635F}" type="presOf" srcId="{6A92AE01-6485-4328-A5B6-4FF0CD027E86}" destId="{5689D7A4-AB21-4A81-8BBB-6DC2FCA58CDD}" srcOrd="0" destOrd="0" presId="urn:microsoft.com/office/officeart/2005/8/layout/vList3#1"/>
    <dgm:cxn modelId="{D2B6704C-BC84-4AC3-9092-C07369C20C10}" srcId="{8B330D48-B515-4A56-9F49-E2E6927C6579}" destId="{FC7826B2-18BA-49C9-8C93-68EB652D7839}" srcOrd="4" destOrd="0" parTransId="{DA6CD2CD-4411-4B19-900E-03D763D08A4C}" sibTransId="{94C49192-C8DC-42C1-92E5-CBE4BD4550D3}"/>
    <dgm:cxn modelId="{A78F4B50-A046-443A-828B-95A5D31E11CE}" srcId="{8B330D48-B515-4A56-9F49-E2E6927C6579}" destId="{125F337F-E0F3-4FA0-9130-FB312FFA42F1}" srcOrd="0" destOrd="0" parTransId="{BCEDB952-B655-4DF8-A2FC-E3EA017CB2FA}" sibTransId="{00BFE816-EC7E-43E4-AAE0-150A85BE4A4C}"/>
    <dgm:cxn modelId="{12ED4BE8-0DEF-4A41-A62D-F6706CCF830B}" type="presOf" srcId="{125F337F-E0F3-4FA0-9130-FB312FFA42F1}" destId="{91B07672-1283-4ED1-BC2C-DD559DBF8E8E}" srcOrd="0" destOrd="0" presId="urn:microsoft.com/office/officeart/2005/8/layout/vList3#1"/>
    <dgm:cxn modelId="{69C53D9F-A685-44EA-BCC2-410BB7EBA9C4}" type="presOf" srcId="{8B330D48-B515-4A56-9F49-E2E6927C6579}" destId="{676A8008-E3D2-4060-9E8F-7CDDA429C62F}" srcOrd="0" destOrd="0" presId="urn:microsoft.com/office/officeart/2005/8/layout/vList3#1"/>
    <dgm:cxn modelId="{133DB3AA-EF4A-42E5-AA9E-98C7F4EF9000}" type="presOf" srcId="{E7934C3E-542D-4E4A-AC03-D5B41760E5D8}" destId="{BF30DFE0-4BAB-4E50-8492-78DC528B9711}" srcOrd="0" destOrd="0" presId="urn:microsoft.com/office/officeart/2005/8/layout/vList3#1"/>
    <dgm:cxn modelId="{5858AD5F-912A-4092-9280-E153BFACD902}" srcId="{8B330D48-B515-4A56-9F49-E2E6927C6579}" destId="{E7934C3E-542D-4E4A-AC03-D5B41760E5D8}" srcOrd="2" destOrd="0" parTransId="{B78FA05A-89C4-4197-87C8-D34021CD970B}" sibTransId="{C78C2C8A-7E30-4E13-B877-018F04752965}"/>
    <dgm:cxn modelId="{1EAEEFEC-9DF6-40D0-BFF6-5FE13965EA79}" type="presOf" srcId="{B835F755-9B90-483B-90E7-93A7B1C8AFD9}" destId="{89CF6A0B-3FB7-4926-8B66-13895558814B}" srcOrd="0" destOrd="0" presId="urn:microsoft.com/office/officeart/2005/8/layout/vList3#1"/>
    <dgm:cxn modelId="{CCD5A9D6-CCB3-4F05-A4F0-2ADED68E541B}" srcId="{8B330D48-B515-4A56-9F49-E2E6927C6579}" destId="{B835F755-9B90-483B-90E7-93A7B1C8AFD9}" srcOrd="1" destOrd="0" parTransId="{23711116-595D-4195-B06F-A4EEE8BDF189}" sibTransId="{D99500F6-6784-46D0-AEF6-4356BE8DB190}"/>
    <dgm:cxn modelId="{5D7BEBBF-57B1-4BAA-BC29-F75C7CD0A50C}" type="presParOf" srcId="{676A8008-E3D2-4060-9E8F-7CDDA429C62F}" destId="{288C81E2-1983-49CB-8354-B11E9C8F7FAD}" srcOrd="0" destOrd="0" presId="urn:microsoft.com/office/officeart/2005/8/layout/vList3#1"/>
    <dgm:cxn modelId="{3EEEC397-8404-4F8F-87E4-FAA7F4FD5CEB}" type="presParOf" srcId="{288C81E2-1983-49CB-8354-B11E9C8F7FAD}" destId="{EE3646D2-58AC-446C-81FD-F14CD44D0B1B}" srcOrd="0" destOrd="0" presId="urn:microsoft.com/office/officeart/2005/8/layout/vList3#1"/>
    <dgm:cxn modelId="{A2B76F41-E174-4B87-B01E-A606C4FEEC43}" type="presParOf" srcId="{288C81E2-1983-49CB-8354-B11E9C8F7FAD}" destId="{91B07672-1283-4ED1-BC2C-DD559DBF8E8E}" srcOrd="1" destOrd="0" presId="urn:microsoft.com/office/officeart/2005/8/layout/vList3#1"/>
    <dgm:cxn modelId="{63C6996C-C269-4854-86B8-89929A03CAB6}" type="presParOf" srcId="{676A8008-E3D2-4060-9E8F-7CDDA429C62F}" destId="{C6E12092-2296-4934-85BD-9D605EC287D4}" srcOrd="1" destOrd="0" presId="urn:microsoft.com/office/officeart/2005/8/layout/vList3#1"/>
    <dgm:cxn modelId="{4E4EC5C3-CF22-4B5E-B2D7-28C136E66391}" type="presParOf" srcId="{676A8008-E3D2-4060-9E8F-7CDDA429C62F}" destId="{9BE635B6-225A-4711-BCD4-43FCB60A54EE}" srcOrd="2" destOrd="0" presId="urn:microsoft.com/office/officeart/2005/8/layout/vList3#1"/>
    <dgm:cxn modelId="{802CF0E2-B46C-495A-A52A-A3F0B831A56A}" type="presParOf" srcId="{9BE635B6-225A-4711-BCD4-43FCB60A54EE}" destId="{648A44DD-011C-41E8-ACA4-AD305F1027B4}" srcOrd="0" destOrd="0" presId="urn:microsoft.com/office/officeart/2005/8/layout/vList3#1"/>
    <dgm:cxn modelId="{8304360C-A4A6-4C3F-9421-74E40E6D275E}" type="presParOf" srcId="{9BE635B6-225A-4711-BCD4-43FCB60A54EE}" destId="{89CF6A0B-3FB7-4926-8B66-13895558814B}" srcOrd="1" destOrd="0" presId="urn:microsoft.com/office/officeart/2005/8/layout/vList3#1"/>
    <dgm:cxn modelId="{DEA0CB56-2349-4112-A9D9-0F21EDDD53D5}" type="presParOf" srcId="{676A8008-E3D2-4060-9E8F-7CDDA429C62F}" destId="{85B49526-7E07-4771-B794-AFE7327BABC8}" srcOrd="3" destOrd="0" presId="urn:microsoft.com/office/officeart/2005/8/layout/vList3#1"/>
    <dgm:cxn modelId="{37B9DF39-5946-48F5-8534-50B8FD2D2A4D}" type="presParOf" srcId="{676A8008-E3D2-4060-9E8F-7CDDA429C62F}" destId="{7E43932B-CD28-41C3-AF1A-029804A6BD40}" srcOrd="4" destOrd="0" presId="urn:microsoft.com/office/officeart/2005/8/layout/vList3#1"/>
    <dgm:cxn modelId="{86201375-8873-4196-9FE5-48CFC224B6D9}" type="presParOf" srcId="{7E43932B-CD28-41C3-AF1A-029804A6BD40}" destId="{43373634-1661-4E2C-859D-643E8783F901}" srcOrd="0" destOrd="0" presId="urn:microsoft.com/office/officeart/2005/8/layout/vList3#1"/>
    <dgm:cxn modelId="{C004E653-E4C3-46BD-95E7-56F9A9178287}" type="presParOf" srcId="{7E43932B-CD28-41C3-AF1A-029804A6BD40}" destId="{BF30DFE0-4BAB-4E50-8492-78DC528B9711}" srcOrd="1" destOrd="0" presId="urn:microsoft.com/office/officeart/2005/8/layout/vList3#1"/>
    <dgm:cxn modelId="{B63C317C-3362-4082-B1B8-FAEECB5A127D}" type="presParOf" srcId="{676A8008-E3D2-4060-9E8F-7CDDA429C62F}" destId="{FC092610-D966-4E9D-AF83-8E26B959E5AE}" srcOrd="5" destOrd="0" presId="urn:microsoft.com/office/officeart/2005/8/layout/vList3#1"/>
    <dgm:cxn modelId="{7977E892-0A17-4966-8879-6F1D0372E813}" type="presParOf" srcId="{676A8008-E3D2-4060-9E8F-7CDDA429C62F}" destId="{3A80EC48-C700-4E8C-8644-42D3B36D9D27}" srcOrd="6" destOrd="0" presId="urn:microsoft.com/office/officeart/2005/8/layout/vList3#1"/>
    <dgm:cxn modelId="{476FE045-98A1-4799-8077-A2AFE1F5F709}" type="presParOf" srcId="{3A80EC48-C700-4E8C-8644-42D3B36D9D27}" destId="{C111C99A-9447-4688-8BA9-00877F12818A}" srcOrd="0" destOrd="0" presId="urn:microsoft.com/office/officeart/2005/8/layout/vList3#1"/>
    <dgm:cxn modelId="{6355D573-7655-4122-9310-2EC88A1E0D84}" type="presParOf" srcId="{3A80EC48-C700-4E8C-8644-42D3B36D9D27}" destId="{5689D7A4-AB21-4A81-8BBB-6DC2FCA58CDD}" srcOrd="1" destOrd="0" presId="urn:microsoft.com/office/officeart/2005/8/layout/vList3#1"/>
    <dgm:cxn modelId="{267DF750-D5C3-426B-820B-C2191B642A19}" type="presParOf" srcId="{676A8008-E3D2-4060-9E8F-7CDDA429C62F}" destId="{DD8E5526-4F41-412A-B2C9-C221BD98ECB3}" srcOrd="7" destOrd="0" presId="urn:microsoft.com/office/officeart/2005/8/layout/vList3#1"/>
    <dgm:cxn modelId="{40941FD7-C259-4403-A7B6-F0EA8F6E6039}" type="presParOf" srcId="{676A8008-E3D2-4060-9E8F-7CDDA429C62F}" destId="{FA28EFB1-2E2A-44C7-AC88-2CF4EF62284E}" srcOrd="8" destOrd="0" presId="urn:microsoft.com/office/officeart/2005/8/layout/vList3#1"/>
    <dgm:cxn modelId="{901A388C-ED98-42A6-8040-8A94D058395F}" type="presParOf" srcId="{FA28EFB1-2E2A-44C7-AC88-2CF4EF62284E}" destId="{6CA41154-2455-47C2-AB00-E1A396BDA6FC}" srcOrd="0" destOrd="0" presId="urn:microsoft.com/office/officeart/2005/8/layout/vList3#1"/>
    <dgm:cxn modelId="{D6CD6182-6204-492E-A4B8-EBD731F442DC}" type="presParOf" srcId="{FA28EFB1-2E2A-44C7-AC88-2CF4EF62284E}" destId="{94C1CADA-4509-4CA4-BA2B-B9CE65688B1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0261C-8E7B-413C-A16C-E173E1BECED4}" type="doc">
      <dgm:prSet loTypeId="urn:microsoft.com/office/officeart/2005/8/layout/vList3#2" loCatId="list" qsTypeId="urn:microsoft.com/office/officeart/2005/8/quickstyle/3d1" qsCatId="3D" csTypeId="urn:microsoft.com/office/officeart/2005/8/colors/accent1_5" csCatId="accent1" phldr="1"/>
      <dgm:spPr/>
    </dgm:pt>
    <dgm:pt modelId="{DE34556C-E998-4911-AE1F-75D073AB25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Привитие стойких культурно-гигиенических навыков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FD2113-AD97-4B0C-A82F-058419A4B6A0}" type="parTrans" cxnId="{1D0F4B6B-974A-478F-BE1D-3B3FB700DCE3}">
      <dgm:prSet/>
      <dgm:spPr/>
      <dgm:t>
        <a:bodyPr/>
        <a:lstStyle/>
        <a:p>
          <a:endParaRPr lang="ru-RU"/>
        </a:p>
      </dgm:t>
    </dgm:pt>
    <dgm:pt modelId="{806D1393-3781-4DB9-B676-9F7FB5A7A40A}" type="sibTrans" cxnId="{1D0F4B6B-974A-478F-BE1D-3B3FB700DCE3}">
      <dgm:prSet/>
      <dgm:spPr/>
      <dgm:t>
        <a:bodyPr/>
        <a:lstStyle/>
        <a:p>
          <a:endParaRPr lang="ru-RU"/>
        </a:p>
      </dgm:t>
    </dgm:pt>
    <dgm:pt modelId="{2CCE313E-88D7-4D48-BBD8-5D1A2FD90B4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элементарных представлений об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окружающем мире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68D62E-8D2E-4426-AE49-3F7F73931AE2}" type="parTrans" cxnId="{F6A85281-738F-4548-8087-AF495ABE3CB3}">
      <dgm:prSet/>
      <dgm:spPr/>
      <dgm:t>
        <a:bodyPr/>
        <a:lstStyle/>
        <a:p>
          <a:endParaRPr lang="ru-RU"/>
        </a:p>
      </dgm:t>
    </dgm:pt>
    <dgm:pt modelId="{941BABC2-CEDC-46A6-8320-750D31D7EA3C}" type="sibTrans" cxnId="{F6A85281-738F-4548-8087-AF495ABE3CB3}">
      <dgm:prSet/>
      <dgm:spPr/>
      <dgm:t>
        <a:bodyPr/>
        <a:lstStyle/>
        <a:p>
          <a:endParaRPr lang="ru-RU"/>
        </a:p>
      </dgm:t>
    </dgm:pt>
    <dgm:pt modelId="{25017C01-A843-4F6C-B958-18EF855FFE7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привычки в ежедневных физических упражнениях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3987CA-99A4-4E2C-ACBB-8DC727B113EE}" type="parTrans" cxnId="{8B875206-29FD-4368-B7BF-9DB658876A29}">
      <dgm:prSet/>
      <dgm:spPr/>
      <dgm:t>
        <a:bodyPr/>
        <a:lstStyle/>
        <a:p>
          <a:endParaRPr lang="ru-RU"/>
        </a:p>
      </dgm:t>
    </dgm:pt>
    <dgm:pt modelId="{321F1336-19D4-4070-B187-C12BFD9D36FD}" type="sibTrans" cxnId="{8B875206-29FD-4368-B7BF-9DB658876A29}">
      <dgm:prSet/>
      <dgm:spPr/>
      <dgm:t>
        <a:bodyPr/>
        <a:lstStyle/>
        <a:p>
          <a:endParaRPr lang="ru-RU"/>
        </a:p>
      </dgm:t>
    </dgm:pt>
    <dgm:pt modelId="{B83A15BF-9E11-40FE-8D4D-EB36B3659B8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Обучение по уходу за своим телом 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54019-5921-45B9-B1FE-BC7B2EFCF76A}" type="sibTrans" cxnId="{20FA791E-BB6A-4EF8-B81E-7AF47707E1D9}">
      <dgm:prSet/>
      <dgm:spPr/>
      <dgm:t>
        <a:bodyPr/>
        <a:lstStyle/>
        <a:p>
          <a:endParaRPr lang="ru-RU"/>
        </a:p>
      </dgm:t>
    </dgm:pt>
    <dgm:pt modelId="{4A890A7D-0302-47E9-B483-133AB662FD3D}" type="parTrans" cxnId="{20FA791E-BB6A-4EF8-B81E-7AF47707E1D9}">
      <dgm:prSet/>
      <dgm:spPr/>
      <dgm:t>
        <a:bodyPr/>
        <a:lstStyle/>
        <a:p>
          <a:endParaRPr lang="ru-RU"/>
        </a:p>
      </dgm:t>
    </dgm:pt>
    <dgm:pt modelId="{22F7A1EF-3A7D-4867-B311-C266F2DDA266}" type="pres">
      <dgm:prSet presAssocID="{F980261C-8E7B-413C-A16C-E173E1BECED4}" presName="linearFlow" presStyleCnt="0">
        <dgm:presLayoutVars>
          <dgm:dir/>
          <dgm:resizeHandles val="exact"/>
        </dgm:presLayoutVars>
      </dgm:prSet>
      <dgm:spPr/>
    </dgm:pt>
    <dgm:pt modelId="{F3DA78E6-F3F8-4CB7-A65A-885E49B138D6}" type="pres">
      <dgm:prSet presAssocID="{DE34556C-E998-4911-AE1F-75D073AB2506}" presName="composite" presStyleCnt="0"/>
      <dgm:spPr/>
    </dgm:pt>
    <dgm:pt modelId="{581DCAA5-27CD-4466-AE61-15C441D3C136}" type="pres">
      <dgm:prSet presAssocID="{DE34556C-E998-4911-AE1F-75D073AB2506}" presName="imgShp" presStyleLbl="fgImgPlace1" presStyleIdx="0" presStyleCnt="4"/>
      <dgm:spPr/>
    </dgm:pt>
    <dgm:pt modelId="{28F53B03-42B0-4BE4-91E2-A3EC9AD2EDE2}" type="pres">
      <dgm:prSet presAssocID="{DE34556C-E998-4911-AE1F-75D073AB250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E8325-A3AF-4C67-A296-FA96D2981581}" type="pres">
      <dgm:prSet presAssocID="{806D1393-3781-4DB9-B676-9F7FB5A7A40A}" presName="spacing" presStyleCnt="0"/>
      <dgm:spPr/>
    </dgm:pt>
    <dgm:pt modelId="{46E796DA-F1D5-458B-9CDB-5787007DFA79}" type="pres">
      <dgm:prSet presAssocID="{B83A15BF-9E11-40FE-8D4D-EB36B3659B8B}" presName="composite" presStyleCnt="0"/>
      <dgm:spPr/>
    </dgm:pt>
    <dgm:pt modelId="{BFA21D51-3865-4885-932E-0C507DA16C00}" type="pres">
      <dgm:prSet presAssocID="{B83A15BF-9E11-40FE-8D4D-EB36B3659B8B}" presName="imgShp" presStyleLbl="fgImgPlace1" presStyleIdx="1" presStyleCnt="4"/>
      <dgm:spPr/>
    </dgm:pt>
    <dgm:pt modelId="{41816A5F-0433-4599-AC3E-43282C5E9BD7}" type="pres">
      <dgm:prSet presAssocID="{B83A15BF-9E11-40FE-8D4D-EB36B3659B8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27233-7803-4F59-8D1B-74AF702F0D24}" type="pres">
      <dgm:prSet presAssocID="{59454019-5921-45B9-B1FE-BC7B2EFCF76A}" presName="spacing" presStyleCnt="0"/>
      <dgm:spPr/>
    </dgm:pt>
    <dgm:pt modelId="{ED9ED66E-CEFD-41E9-9B3E-022DAE699449}" type="pres">
      <dgm:prSet presAssocID="{2CCE313E-88D7-4D48-BBD8-5D1A2FD90B47}" presName="composite" presStyleCnt="0"/>
      <dgm:spPr/>
    </dgm:pt>
    <dgm:pt modelId="{F8FF2DDF-68F6-409B-B042-AD7A4D927EF7}" type="pres">
      <dgm:prSet presAssocID="{2CCE313E-88D7-4D48-BBD8-5D1A2FD90B47}" presName="imgShp" presStyleLbl="fgImgPlace1" presStyleIdx="2" presStyleCnt="4"/>
      <dgm:spPr/>
    </dgm:pt>
    <dgm:pt modelId="{7FB79061-E9D4-448E-B7C4-C453E4248DC9}" type="pres">
      <dgm:prSet presAssocID="{2CCE313E-88D7-4D48-BBD8-5D1A2FD90B4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F44B-2208-4B9B-85B0-8A36E0C99A1E}" type="pres">
      <dgm:prSet presAssocID="{941BABC2-CEDC-46A6-8320-750D31D7EA3C}" presName="spacing" presStyleCnt="0"/>
      <dgm:spPr/>
    </dgm:pt>
    <dgm:pt modelId="{35994A6D-E291-4172-8656-228E6C9B8408}" type="pres">
      <dgm:prSet presAssocID="{25017C01-A843-4F6C-B958-18EF855FFE7D}" presName="composite" presStyleCnt="0"/>
      <dgm:spPr/>
    </dgm:pt>
    <dgm:pt modelId="{52A7EF3D-132E-4C6C-BE20-FF9A81FC43CB}" type="pres">
      <dgm:prSet presAssocID="{25017C01-A843-4F6C-B958-18EF855FFE7D}" presName="imgShp" presStyleLbl="fgImgPlace1" presStyleIdx="3" presStyleCnt="4"/>
      <dgm:spPr/>
    </dgm:pt>
    <dgm:pt modelId="{72197187-C927-42CC-98F4-F37B0586C438}" type="pres">
      <dgm:prSet presAssocID="{25017C01-A843-4F6C-B958-18EF855FFE7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F4B6B-974A-478F-BE1D-3B3FB700DCE3}" srcId="{F980261C-8E7B-413C-A16C-E173E1BECED4}" destId="{DE34556C-E998-4911-AE1F-75D073AB2506}" srcOrd="0" destOrd="0" parTransId="{DBFD2113-AD97-4B0C-A82F-058419A4B6A0}" sibTransId="{806D1393-3781-4DB9-B676-9F7FB5A7A40A}"/>
    <dgm:cxn modelId="{8B875206-29FD-4368-B7BF-9DB658876A29}" srcId="{F980261C-8E7B-413C-A16C-E173E1BECED4}" destId="{25017C01-A843-4F6C-B958-18EF855FFE7D}" srcOrd="3" destOrd="0" parTransId="{E33987CA-99A4-4E2C-ACBB-8DC727B113EE}" sibTransId="{321F1336-19D4-4070-B187-C12BFD9D36FD}"/>
    <dgm:cxn modelId="{F6A85281-738F-4548-8087-AF495ABE3CB3}" srcId="{F980261C-8E7B-413C-A16C-E173E1BECED4}" destId="{2CCE313E-88D7-4D48-BBD8-5D1A2FD90B47}" srcOrd="2" destOrd="0" parTransId="{D668D62E-8D2E-4426-AE49-3F7F73931AE2}" sibTransId="{941BABC2-CEDC-46A6-8320-750D31D7EA3C}"/>
    <dgm:cxn modelId="{3C4CE3A3-7830-4FEC-B6B1-4A45C900821C}" type="presOf" srcId="{2CCE313E-88D7-4D48-BBD8-5D1A2FD90B47}" destId="{7FB79061-E9D4-448E-B7C4-C453E4248DC9}" srcOrd="0" destOrd="0" presId="urn:microsoft.com/office/officeart/2005/8/layout/vList3#2"/>
    <dgm:cxn modelId="{23E5C065-8753-43FB-BE6C-3C9107F39A8E}" type="presOf" srcId="{DE34556C-E998-4911-AE1F-75D073AB2506}" destId="{28F53B03-42B0-4BE4-91E2-A3EC9AD2EDE2}" srcOrd="0" destOrd="0" presId="urn:microsoft.com/office/officeart/2005/8/layout/vList3#2"/>
    <dgm:cxn modelId="{20FA791E-BB6A-4EF8-B81E-7AF47707E1D9}" srcId="{F980261C-8E7B-413C-A16C-E173E1BECED4}" destId="{B83A15BF-9E11-40FE-8D4D-EB36B3659B8B}" srcOrd="1" destOrd="0" parTransId="{4A890A7D-0302-47E9-B483-133AB662FD3D}" sibTransId="{59454019-5921-45B9-B1FE-BC7B2EFCF76A}"/>
    <dgm:cxn modelId="{43C36093-95F9-437E-8C82-C98D13E2F3C5}" type="presOf" srcId="{B83A15BF-9E11-40FE-8D4D-EB36B3659B8B}" destId="{41816A5F-0433-4599-AC3E-43282C5E9BD7}" srcOrd="0" destOrd="0" presId="urn:microsoft.com/office/officeart/2005/8/layout/vList3#2"/>
    <dgm:cxn modelId="{4E6F6441-5B27-42AF-B93D-79F55DEEDBE4}" type="presOf" srcId="{25017C01-A843-4F6C-B958-18EF855FFE7D}" destId="{72197187-C927-42CC-98F4-F37B0586C438}" srcOrd="0" destOrd="0" presId="urn:microsoft.com/office/officeart/2005/8/layout/vList3#2"/>
    <dgm:cxn modelId="{71AD2FAB-795E-4241-B8AF-4E73DE24CB9B}" type="presOf" srcId="{F980261C-8E7B-413C-A16C-E173E1BECED4}" destId="{22F7A1EF-3A7D-4867-B311-C266F2DDA266}" srcOrd="0" destOrd="0" presId="urn:microsoft.com/office/officeart/2005/8/layout/vList3#2"/>
    <dgm:cxn modelId="{B8D81734-28EC-4941-BCC0-8E72871EA61A}" type="presParOf" srcId="{22F7A1EF-3A7D-4867-B311-C266F2DDA266}" destId="{F3DA78E6-F3F8-4CB7-A65A-885E49B138D6}" srcOrd="0" destOrd="0" presId="urn:microsoft.com/office/officeart/2005/8/layout/vList3#2"/>
    <dgm:cxn modelId="{993AB394-5732-4F56-B1B3-AB24D0B65A0B}" type="presParOf" srcId="{F3DA78E6-F3F8-4CB7-A65A-885E49B138D6}" destId="{581DCAA5-27CD-4466-AE61-15C441D3C136}" srcOrd="0" destOrd="0" presId="urn:microsoft.com/office/officeart/2005/8/layout/vList3#2"/>
    <dgm:cxn modelId="{3A9C0327-66C6-455C-9B9B-256DDDABA593}" type="presParOf" srcId="{F3DA78E6-F3F8-4CB7-A65A-885E49B138D6}" destId="{28F53B03-42B0-4BE4-91E2-A3EC9AD2EDE2}" srcOrd="1" destOrd="0" presId="urn:microsoft.com/office/officeart/2005/8/layout/vList3#2"/>
    <dgm:cxn modelId="{78565E7C-1317-4DD8-99FC-1489AE925BA6}" type="presParOf" srcId="{22F7A1EF-3A7D-4867-B311-C266F2DDA266}" destId="{E14E8325-A3AF-4C67-A296-FA96D2981581}" srcOrd="1" destOrd="0" presId="urn:microsoft.com/office/officeart/2005/8/layout/vList3#2"/>
    <dgm:cxn modelId="{B89E82CD-46B9-4094-9A49-D1016CB834A3}" type="presParOf" srcId="{22F7A1EF-3A7D-4867-B311-C266F2DDA266}" destId="{46E796DA-F1D5-458B-9CDB-5787007DFA79}" srcOrd="2" destOrd="0" presId="urn:microsoft.com/office/officeart/2005/8/layout/vList3#2"/>
    <dgm:cxn modelId="{92D22D1E-3A6D-43A6-A923-A7FB2272F3FD}" type="presParOf" srcId="{46E796DA-F1D5-458B-9CDB-5787007DFA79}" destId="{BFA21D51-3865-4885-932E-0C507DA16C00}" srcOrd="0" destOrd="0" presId="urn:microsoft.com/office/officeart/2005/8/layout/vList3#2"/>
    <dgm:cxn modelId="{567840A9-0296-48E5-BCA4-16A45D7E3C41}" type="presParOf" srcId="{46E796DA-F1D5-458B-9CDB-5787007DFA79}" destId="{41816A5F-0433-4599-AC3E-43282C5E9BD7}" srcOrd="1" destOrd="0" presId="urn:microsoft.com/office/officeart/2005/8/layout/vList3#2"/>
    <dgm:cxn modelId="{28B416F1-EBB8-456F-90C4-3BF706E8A058}" type="presParOf" srcId="{22F7A1EF-3A7D-4867-B311-C266F2DDA266}" destId="{72027233-7803-4F59-8D1B-74AF702F0D24}" srcOrd="3" destOrd="0" presId="urn:microsoft.com/office/officeart/2005/8/layout/vList3#2"/>
    <dgm:cxn modelId="{021B7198-68E1-486F-9D6A-ED658BA26724}" type="presParOf" srcId="{22F7A1EF-3A7D-4867-B311-C266F2DDA266}" destId="{ED9ED66E-CEFD-41E9-9B3E-022DAE699449}" srcOrd="4" destOrd="0" presId="urn:microsoft.com/office/officeart/2005/8/layout/vList3#2"/>
    <dgm:cxn modelId="{3F02549B-5802-4F8D-A98B-28ACB7C19061}" type="presParOf" srcId="{ED9ED66E-CEFD-41E9-9B3E-022DAE699449}" destId="{F8FF2DDF-68F6-409B-B042-AD7A4D927EF7}" srcOrd="0" destOrd="0" presId="urn:microsoft.com/office/officeart/2005/8/layout/vList3#2"/>
    <dgm:cxn modelId="{535E9208-26AE-4DC9-BC4D-3D1118E5CF42}" type="presParOf" srcId="{ED9ED66E-CEFD-41E9-9B3E-022DAE699449}" destId="{7FB79061-E9D4-448E-B7C4-C453E4248DC9}" srcOrd="1" destOrd="0" presId="urn:microsoft.com/office/officeart/2005/8/layout/vList3#2"/>
    <dgm:cxn modelId="{A5B1FFE5-9C0B-4CAE-9F17-9AFF66CE9F54}" type="presParOf" srcId="{22F7A1EF-3A7D-4867-B311-C266F2DDA266}" destId="{6993F44B-2208-4B9B-85B0-8A36E0C99A1E}" srcOrd="5" destOrd="0" presId="urn:microsoft.com/office/officeart/2005/8/layout/vList3#2"/>
    <dgm:cxn modelId="{82EF8B19-611E-4E3C-8FF3-4C98DDE009C5}" type="presParOf" srcId="{22F7A1EF-3A7D-4867-B311-C266F2DDA266}" destId="{35994A6D-E291-4172-8656-228E6C9B8408}" srcOrd="6" destOrd="0" presId="urn:microsoft.com/office/officeart/2005/8/layout/vList3#2"/>
    <dgm:cxn modelId="{E34CC9FB-3BAD-4B0D-8146-2528D236887F}" type="presParOf" srcId="{35994A6D-E291-4172-8656-228E6C9B8408}" destId="{52A7EF3D-132E-4C6C-BE20-FF9A81FC43CB}" srcOrd="0" destOrd="0" presId="urn:microsoft.com/office/officeart/2005/8/layout/vList3#2"/>
    <dgm:cxn modelId="{F1C31B0A-F6EC-4110-B816-0CE9FCC46C3F}" type="presParOf" srcId="{35994A6D-E291-4172-8656-228E6C9B8408}" destId="{72197187-C927-42CC-98F4-F37B0586C43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5DD25-E20A-4471-A284-9BCCECE9ECFC}" type="doc">
      <dgm:prSet loTypeId="urn:microsoft.com/office/officeart/2005/8/layout/vList3#3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FF4C545-50F0-4BF3-8DE7-A59F53919C6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Воздушные ванны после сна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E4B23A-8533-4F45-8D91-7CA0B29EFB10}" type="parTrans" cxnId="{050E830E-902E-4FF8-8C33-F41213A24C0E}">
      <dgm:prSet/>
      <dgm:spPr/>
      <dgm:t>
        <a:bodyPr/>
        <a:lstStyle/>
        <a:p>
          <a:endParaRPr lang="ru-RU"/>
        </a:p>
      </dgm:t>
    </dgm:pt>
    <dgm:pt modelId="{C768B0B5-1E0E-47CC-91F8-D19A4A3C9C16}" type="sibTrans" cxnId="{050E830E-902E-4FF8-8C33-F41213A24C0E}">
      <dgm:prSet/>
      <dgm:spPr/>
      <dgm:t>
        <a:bodyPr/>
        <a:lstStyle/>
        <a:p>
          <a:endParaRPr lang="ru-RU"/>
        </a:p>
      </dgm:t>
    </dgm:pt>
    <dgm:pt modelId="{6E0E820C-351A-4F01-86E7-83AF513AF39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Организация прогулки, ее длительность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2AA0A8-BC98-40D8-B338-28C5DBE04096}" type="parTrans" cxnId="{D5A85048-9AE8-41A6-831E-AE4AE13A4A09}">
      <dgm:prSet/>
      <dgm:spPr/>
      <dgm:t>
        <a:bodyPr/>
        <a:lstStyle/>
        <a:p>
          <a:endParaRPr lang="ru-RU"/>
        </a:p>
      </dgm:t>
    </dgm:pt>
    <dgm:pt modelId="{8CD25025-4EC3-4EA5-B809-F1096384146E}" type="sibTrans" cxnId="{D5A85048-9AE8-41A6-831E-AE4AE13A4A09}">
      <dgm:prSet/>
      <dgm:spPr/>
      <dgm:t>
        <a:bodyPr/>
        <a:lstStyle/>
        <a:p>
          <a:endParaRPr lang="ru-RU"/>
        </a:p>
      </dgm:t>
    </dgm:pt>
    <dgm:pt modelId="{3A11ACA1-F64F-40DD-9DD5-D7C5AA5A628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Мытье рук до логтя </a:t>
          </a:r>
        </a:p>
      </dgm:t>
    </dgm:pt>
    <dgm:pt modelId="{24909A84-24CA-4197-8A92-9ED7E1AE28F1}" type="parTrans" cxnId="{868E4052-F723-422A-8584-01A59A5A6F35}">
      <dgm:prSet/>
      <dgm:spPr/>
      <dgm:t>
        <a:bodyPr/>
        <a:lstStyle/>
        <a:p>
          <a:endParaRPr lang="ru-RU"/>
        </a:p>
      </dgm:t>
    </dgm:pt>
    <dgm:pt modelId="{735510B5-F5A0-434D-A14C-6ADBB2BF9B7E}" type="sibTrans" cxnId="{868E4052-F723-422A-8584-01A59A5A6F35}">
      <dgm:prSet/>
      <dgm:spPr/>
      <dgm:t>
        <a:bodyPr/>
        <a:lstStyle/>
        <a:p>
          <a:endParaRPr lang="ru-RU"/>
        </a:p>
      </dgm:t>
    </dgm:pt>
    <dgm:pt modelId="{15DF063C-6686-4836-A917-46E23A08138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Ходьба по массажным дорожкам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828B53D-C229-451A-9228-D630BF2D3EEB}" type="parTrans" cxnId="{B5F86C52-A54C-40B7-8AF7-2F01A9C9A837}">
      <dgm:prSet/>
      <dgm:spPr/>
      <dgm:t>
        <a:bodyPr/>
        <a:lstStyle/>
        <a:p>
          <a:endParaRPr lang="ru-RU"/>
        </a:p>
      </dgm:t>
    </dgm:pt>
    <dgm:pt modelId="{AD44A9B3-3017-499F-8044-43C5DE6F093A}" type="sibTrans" cxnId="{B5F86C52-A54C-40B7-8AF7-2F01A9C9A837}">
      <dgm:prSet/>
      <dgm:spPr/>
      <dgm:t>
        <a:bodyPr/>
        <a:lstStyle/>
        <a:p>
          <a:endParaRPr lang="ru-RU"/>
        </a:p>
      </dgm:t>
    </dgm:pt>
    <dgm:pt modelId="{13F75C54-D770-47C8-9DFA-4DCC20745C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Соблюдение сезонной одежды на прогулке, учитывая индивидуальное состояние здоровья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A10EB8-74EB-48F8-B690-A29E75779884}" type="parTrans" cxnId="{2CD7B52D-948B-4D1E-B828-9D167AEAFA38}">
      <dgm:prSet/>
      <dgm:spPr/>
      <dgm:t>
        <a:bodyPr/>
        <a:lstStyle/>
        <a:p>
          <a:endParaRPr lang="ru-RU"/>
        </a:p>
      </dgm:t>
    </dgm:pt>
    <dgm:pt modelId="{2BE9AE70-0C38-405A-83A8-1C05DB5D5148}" type="sibTrans" cxnId="{2CD7B52D-948B-4D1E-B828-9D167AEAFA38}">
      <dgm:prSet/>
      <dgm:spPr/>
      <dgm:t>
        <a:bodyPr/>
        <a:lstStyle/>
        <a:p>
          <a:endParaRPr lang="ru-RU"/>
        </a:p>
      </dgm:t>
    </dgm:pt>
    <dgm:pt modelId="{D1C2BB2A-4D66-44C8-A903-8EF16BC8B012}" type="pres">
      <dgm:prSet presAssocID="{E185DD25-E20A-4471-A284-9BCCECE9ECF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A8162-8A98-45DA-A230-F310C295C337}" type="pres">
      <dgm:prSet presAssocID="{3A11ACA1-F64F-40DD-9DD5-D7C5AA5A6282}" presName="composite" presStyleCnt="0"/>
      <dgm:spPr/>
    </dgm:pt>
    <dgm:pt modelId="{29AACCFF-6D6B-4318-B911-F1046AFBF50E}" type="pres">
      <dgm:prSet presAssocID="{3A11ACA1-F64F-40DD-9DD5-D7C5AA5A6282}" presName="imgShp" presStyleLbl="fgImgPlace1" presStyleIdx="0" presStyleCnt="5"/>
      <dgm:spPr/>
    </dgm:pt>
    <dgm:pt modelId="{F7FCE56D-D1B4-4EE8-8811-6524230945D6}" type="pres">
      <dgm:prSet presAssocID="{3A11ACA1-F64F-40DD-9DD5-D7C5AA5A628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18458-23C9-46CC-9760-1F45F92E6A5E}" type="pres">
      <dgm:prSet presAssocID="{735510B5-F5A0-434D-A14C-6ADBB2BF9B7E}" presName="spacing" presStyleCnt="0"/>
      <dgm:spPr/>
    </dgm:pt>
    <dgm:pt modelId="{F7E3112A-5414-44D6-AAED-09DC19A0968F}" type="pres">
      <dgm:prSet presAssocID="{AFF4C545-50F0-4BF3-8DE7-A59F53919C68}" presName="composite" presStyleCnt="0"/>
      <dgm:spPr/>
    </dgm:pt>
    <dgm:pt modelId="{0ECFBE9D-9E41-4BD0-9479-D5A776F2D57D}" type="pres">
      <dgm:prSet presAssocID="{AFF4C545-50F0-4BF3-8DE7-A59F53919C68}" presName="imgShp" presStyleLbl="fgImgPlace1" presStyleIdx="1" presStyleCnt="5"/>
      <dgm:spPr/>
    </dgm:pt>
    <dgm:pt modelId="{5089123A-9991-45FC-9950-9F393D8494D5}" type="pres">
      <dgm:prSet presAssocID="{AFF4C545-50F0-4BF3-8DE7-A59F53919C6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9BEC9-A5AE-4166-9095-C5F757ACB850}" type="pres">
      <dgm:prSet presAssocID="{C768B0B5-1E0E-47CC-91F8-D19A4A3C9C16}" presName="spacing" presStyleCnt="0"/>
      <dgm:spPr/>
    </dgm:pt>
    <dgm:pt modelId="{409A3CE6-3A7F-4E90-9959-6BE18B7A3D6E}" type="pres">
      <dgm:prSet presAssocID="{15DF063C-6686-4836-A917-46E23A08138D}" presName="composite" presStyleCnt="0"/>
      <dgm:spPr/>
    </dgm:pt>
    <dgm:pt modelId="{2468D503-733F-4AC3-BAB0-787EC3178C59}" type="pres">
      <dgm:prSet presAssocID="{15DF063C-6686-4836-A917-46E23A08138D}" presName="imgShp" presStyleLbl="fgImgPlace1" presStyleIdx="2" presStyleCnt="5"/>
      <dgm:spPr/>
    </dgm:pt>
    <dgm:pt modelId="{91BE13CA-9E5E-4921-BE53-A3C74D52B6D9}" type="pres">
      <dgm:prSet presAssocID="{15DF063C-6686-4836-A917-46E23A08138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64F4D-ECAB-4FAD-B844-122A32A0E1E4}" type="pres">
      <dgm:prSet presAssocID="{AD44A9B3-3017-499F-8044-43C5DE6F093A}" presName="spacing" presStyleCnt="0"/>
      <dgm:spPr/>
    </dgm:pt>
    <dgm:pt modelId="{2338D220-1EAB-48BF-BD77-80A40E1AA717}" type="pres">
      <dgm:prSet presAssocID="{13F75C54-D770-47C8-9DFA-4DCC20745C53}" presName="composite" presStyleCnt="0"/>
      <dgm:spPr/>
    </dgm:pt>
    <dgm:pt modelId="{793C5EA6-B45D-4EB6-BB2F-8AB802AE7562}" type="pres">
      <dgm:prSet presAssocID="{13F75C54-D770-47C8-9DFA-4DCC20745C53}" presName="imgShp" presStyleLbl="fgImgPlace1" presStyleIdx="3" presStyleCnt="5"/>
      <dgm:spPr/>
    </dgm:pt>
    <dgm:pt modelId="{DB353F2C-6A43-4B01-BEDF-77E7ED21540D}" type="pres">
      <dgm:prSet presAssocID="{13F75C54-D770-47C8-9DFA-4DCC20745C5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4CF51-3A68-4709-9EC1-1CDC005FE107}" type="pres">
      <dgm:prSet presAssocID="{2BE9AE70-0C38-405A-83A8-1C05DB5D5148}" presName="spacing" presStyleCnt="0"/>
      <dgm:spPr/>
    </dgm:pt>
    <dgm:pt modelId="{08B3C652-0925-4B52-BE06-FE0A897D7D5D}" type="pres">
      <dgm:prSet presAssocID="{6E0E820C-351A-4F01-86E7-83AF513AF398}" presName="composite" presStyleCnt="0"/>
      <dgm:spPr/>
    </dgm:pt>
    <dgm:pt modelId="{B5CD1DC8-C6E9-44C9-8674-3BE6C355EC42}" type="pres">
      <dgm:prSet presAssocID="{6E0E820C-351A-4F01-86E7-83AF513AF398}" presName="imgShp" presStyleLbl="fgImgPlace1" presStyleIdx="4" presStyleCnt="5"/>
      <dgm:spPr/>
    </dgm:pt>
    <dgm:pt modelId="{2252435E-197C-47ED-BDE3-E463F399D496}" type="pres">
      <dgm:prSet presAssocID="{6E0E820C-351A-4F01-86E7-83AF513AF39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467E4-F19F-42E3-8430-093C38F5D159}" type="presOf" srcId="{13F75C54-D770-47C8-9DFA-4DCC20745C53}" destId="{DB353F2C-6A43-4B01-BEDF-77E7ED21540D}" srcOrd="0" destOrd="0" presId="urn:microsoft.com/office/officeart/2005/8/layout/vList3#3"/>
    <dgm:cxn modelId="{72C01E64-DACF-4D43-940D-7F65B8A12D20}" type="presOf" srcId="{E185DD25-E20A-4471-A284-9BCCECE9ECFC}" destId="{D1C2BB2A-4D66-44C8-A903-8EF16BC8B012}" srcOrd="0" destOrd="0" presId="urn:microsoft.com/office/officeart/2005/8/layout/vList3#3"/>
    <dgm:cxn modelId="{24E1857D-9C52-437D-B270-716A68B4FC54}" type="presOf" srcId="{6E0E820C-351A-4F01-86E7-83AF513AF398}" destId="{2252435E-197C-47ED-BDE3-E463F399D496}" srcOrd="0" destOrd="0" presId="urn:microsoft.com/office/officeart/2005/8/layout/vList3#3"/>
    <dgm:cxn modelId="{2CD7B52D-948B-4D1E-B828-9D167AEAFA38}" srcId="{E185DD25-E20A-4471-A284-9BCCECE9ECFC}" destId="{13F75C54-D770-47C8-9DFA-4DCC20745C53}" srcOrd="3" destOrd="0" parTransId="{1BA10EB8-74EB-48F8-B690-A29E75779884}" sibTransId="{2BE9AE70-0C38-405A-83A8-1C05DB5D5148}"/>
    <dgm:cxn modelId="{00AAE83C-8F02-478D-9D7B-1E2B00CFDB14}" type="presOf" srcId="{15DF063C-6686-4836-A917-46E23A08138D}" destId="{91BE13CA-9E5E-4921-BE53-A3C74D52B6D9}" srcOrd="0" destOrd="0" presId="urn:microsoft.com/office/officeart/2005/8/layout/vList3#3"/>
    <dgm:cxn modelId="{868E4052-F723-422A-8584-01A59A5A6F35}" srcId="{E185DD25-E20A-4471-A284-9BCCECE9ECFC}" destId="{3A11ACA1-F64F-40DD-9DD5-D7C5AA5A6282}" srcOrd="0" destOrd="0" parTransId="{24909A84-24CA-4197-8A92-9ED7E1AE28F1}" sibTransId="{735510B5-F5A0-434D-A14C-6ADBB2BF9B7E}"/>
    <dgm:cxn modelId="{B5F86C52-A54C-40B7-8AF7-2F01A9C9A837}" srcId="{E185DD25-E20A-4471-A284-9BCCECE9ECFC}" destId="{15DF063C-6686-4836-A917-46E23A08138D}" srcOrd="2" destOrd="0" parTransId="{8828B53D-C229-451A-9228-D630BF2D3EEB}" sibTransId="{AD44A9B3-3017-499F-8044-43C5DE6F093A}"/>
    <dgm:cxn modelId="{050E830E-902E-4FF8-8C33-F41213A24C0E}" srcId="{E185DD25-E20A-4471-A284-9BCCECE9ECFC}" destId="{AFF4C545-50F0-4BF3-8DE7-A59F53919C68}" srcOrd="1" destOrd="0" parTransId="{9DE4B23A-8533-4F45-8D91-7CA0B29EFB10}" sibTransId="{C768B0B5-1E0E-47CC-91F8-D19A4A3C9C16}"/>
    <dgm:cxn modelId="{D4018E46-C33B-46D3-8D24-FBED20E6F6B4}" type="presOf" srcId="{AFF4C545-50F0-4BF3-8DE7-A59F53919C68}" destId="{5089123A-9991-45FC-9950-9F393D8494D5}" srcOrd="0" destOrd="0" presId="urn:microsoft.com/office/officeart/2005/8/layout/vList3#3"/>
    <dgm:cxn modelId="{D5A85048-9AE8-41A6-831E-AE4AE13A4A09}" srcId="{E185DD25-E20A-4471-A284-9BCCECE9ECFC}" destId="{6E0E820C-351A-4F01-86E7-83AF513AF398}" srcOrd="4" destOrd="0" parTransId="{182AA0A8-BC98-40D8-B338-28C5DBE04096}" sibTransId="{8CD25025-4EC3-4EA5-B809-F1096384146E}"/>
    <dgm:cxn modelId="{BD5A016C-25C4-43DD-9436-D95D58C043BC}" type="presOf" srcId="{3A11ACA1-F64F-40DD-9DD5-D7C5AA5A6282}" destId="{F7FCE56D-D1B4-4EE8-8811-6524230945D6}" srcOrd="0" destOrd="0" presId="urn:microsoft.com/office/officeart/2005/8/layout/vList3#3"/>
    <dgm:cxn modelId="{E1BE8C50-83C5-4406-8A0D-A1D660788477}" type="presParOf" srcId="{D1C2BB2A-4D66-44C8-A903-8EF16BC8B012}" destId="{B9CA8162-8A98-45DA-A230-F310C295C337}" srcOrd="0" destOrd="0" presId="urn:microsoft.com/office/officeart/2005/8/layout/vList3#3"/>
    <dgm:cxn modelId="{EC6CA4EF-82C1-48E3-A619-3770EC3A0CF0}" type="presParOf" srcId="{B9CA8162-8A98-45DA-A230-F310C295C337}" destId="{29AACCFF-6D6B-4318-B911-F1046AFBF50E}" srcOrd="0" destOrd="0" presId="urn:microsoft.com/office/officeart/2005/8/layout/vList3#3"/>
    <dgm:cxn modelId="{FA0A0A60-2F97-4455-A1F3-07FDE3EA4167}" type="presParOf" srcId="{B9CA8162-8A98-45DA-A230-F310C295C337}" destId="{F7FCE56D-D1B4-4EE8-8811-6524230945D6}" srcOrd="1" destOrd="0" presId="urn:microsoft.com/office/officeart/2005/8/layout/vList3#3"/>
    <dgm:cxn modelId="{2ECFB884-D87D-419A-815E-85DC51E745F9}" type="presParOf" srcId="{D1C2BB2A-4D66-44C8-A903-8EF16BC8B012}" destId="{75F18458-23C9-46CC-9760-1F45F92E6A5E}" srcOrd="1" destOrd="0" presId="urn:microsoft.com/office/officeart/2005/8/layout/vList3#3"/>
    <dgm:cxn modelId="{EB6DBD09-6CC2-4971-9F04-6FBD3503D217}" type="presParOf" srcId="{D1C2BB2A-4D66-44C8-A903-8EF16BC8B012}" destId="{F7E3112A-5414-44D6-AAED-09DC19A0968F}" srcOrd="2" destOrd="0" presId="urn:microsoft.com/office/officeart/2005/8/layout/vList3#3"/>
    <dgm:cxn modelId="{DC51AC9C-B644-4424-A7D7-858FB4413B3C}" type="presParOf" srcId="{F7E3112A-5414-44D6-AAED-09DC19A0968F}" destId="{0ECFBE9D-9E41-4BD0-9479-D5A776F2D57D}" srcOrd="0" destOrd="0" presId="urn:microsoft.com/office/officeart/2005/8/layout/vList3#3"/>
    <dgm:cxn modelId="{416EA485-1654-4BC9-A320-A635980EDCFA}" type="presParOf" srcId="{F7E3112A-5414-44D6-AAED-09DC19A0968F}" destId="{5089123A-9991-45FC-9950-9F393D8494D5}" srcOrd="1" destOrd="0" presId="urn:microsoft.com/office/officeart/2005/8/layout/vList3#3"/>
    <dgm:cxn modelId="{0D807D60-47B8-471A-848C-AC6C1A3EC7A6}" type="presParOf" srcId="{D1C2BB2A-4D66-44C8-A903-8EF16BC8B012}" destId="{6389BEC9-A5AE-4166-9095-C5F757ACB850}" srcOrd="3" destOrd="0" presId="urn:microsoft.com/office/officeart/2005/8/layout/vList3#3"/>
    <dgm:cxn modelId="{29922EA2-DEE6-4AAD-9E7F-0B4089DEB576}" type="presParOf" srcId="{D1C2BB2A-4D66-44C8-A903-8EF16BC8B012}" destId="{409A3CE6-3A7F-4E90-9959-6BE18B7A3D6E}" srcOrd="4" destOrd="0" presId="urn:microsoft.com/office/officeart/2005/8/layout/vList3#3"/>
    <dgm:cxn modelId="{CCFB831B-01FB-4C88-A1EB-98E95002633E}" type="presParOf" srcId="{409A3CE6-3A7F-4E90-9959-6BE18B7A3D6E}" destId="{2468D503-733F-4AC3-BAB0-787EC3178C59}" srcOrd="0" destOrd="0" presId="urn:microsoft.com/office/officeart/2005/8/layout/vList3#3"/>
    <dgm:cxn modelId="{AA90D5B0-94C4-4DB7-B816-DA7063FB0B79}" type="presParOf" srcId="{409A3CE6-3A7F-4E90-9959-6BE18B7A3D6E}" destId="{91BE13CA-9E5E-4921-BE53-A3C74D52B6D9}" srcOrd="1" destOrd="0" presId="urn:microsoft.com/office/officeart/2005/8/layout/vList3#3"/>
    <dgm:cxn modelId="{CC8F1D46-85B7-4408-BE26-F970F2254E9B}" type="presParOf" srcId="{D1C2BB2A-4D66-44C8-A903-8EF16BC8B012}" destId="{01964F4D-ECAB-4FAD-B844-122A32A0E1E4}" srcOrd="5" destOrd="0" presId="urn:microsoft.com/office/officeart/2005/8/layout/vList3#3"/>
    <dgm:cxn modelId="{0C8BDB77-3B4C-486E-903E-58D18869D293}" type="presParOf" srcId="{D1C2BB2A-4D66-44C8-A903-8EF16BC8B012}" destId="{2338D220-1EAB-48BF-BD77-80A40E1AA717}" srcOrd="6" destOrd="0" presId="urn:microsoft.com/office/officeart/2005/8/layout/vList3#3"/>
    <dgm:cxn modelId="{FADB1C9D-C0B6-4566-8920-C4923C00EA8D}" type="presParOf" srcId="{2338D220-1EAB-48BF-BD77-80A40E1AA717}" destId="{793C5EA6-B45D-4EB6-BB2F-8AB802AE7562}" srcOrd="0" destOrd="0" presId="urn:microsoft.com/office/officeart/2005/8/layout/vList3#3"/>
    <dgm:cxn modelId="{4E20F92C-DA43-4760-89BD-0822D53579B4}" type="presParOf" srcId="{2338D220-1EAB-48BF-BD77-80A40E1AA717}" destId="{DB353F2C-6A43-4B01-BEDF-77E7ED21540D}" srcOrd="1" destOrd="0" presId="urn:microsoft.com/office/officeart/2005/8/layout/vList3#3"/>
    <dgm:cxn modelId="{5C6CA7FA-4DCB-4AB0-BE4A-EC3769A6864E}" type="presParOf" srcId="{D1C2BB2A-4D66-44C8-A903-8EF16BC8B012}" destId="{0624CF51-3A68-4709-9EC1-1CDC005FE107}" srcOrd="7" destOrd="0" presId="urn:microsoft.com/office/officeart/2005/8/layout/vList3#3"/>
    <dgm:cxn modelId="{094964DB-0631-48B0-8C43-7BB86C25802E}" type="presParOf" srcId="{D1C2BB2A-4D66-44C8-A903-8EF16BC8B012}" destId="{08B3C652-0925-4B52-BE06-FE0A897D7D5D}" srcOrd="8" destOrd="0" presId="urn:microsoft.com/office/officeart/2005/8/layout/vList3#3"/>
    <dgm:cxn modelId="{B45CB224-1500-4CC7-B861-D7FAF6B6E4BC}" type="presParOf" srcId="{08B3C652-0925-4B52-BE06-FE0A897D7D5D}" destId="{B5CD1DC8-C6E9-44C9-8674-3BE6C355EC42}" srcOrd="0" destOrd="0" presId="urn:microsoft.com/office/officeart/2005/8/layout/vList3#3"/>
    <dgm:cxn modelId="{A679FB0B-989E-4527-A5E0-00A76F47B1A0}" type="presParOf" srcId="{08B3C652-0925-4B52-BE06-FE0A897D7D5D}" destId="{2252435E-197C-47ED-BDE3-E463F399D496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C43B5-281A-41F3-9466-D90A7038970E}" type="doc">
      <dgm:prSet loTypeId="urn:microsoft.com/office/officeart/2005/8/layout/vList3#4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1D26B9A1-D18B-4B89-A8B5-54406055733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Физкультурные занятия в группе и на воздухе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4FFD79-47CA-4FB1-9E5D-463BC2DB855C}" type="parTrans" cxnId="{BB3F5652-9E0C-493A-A41F-1F9C5DAF5AA1}">
      <dgm:prSet/>
      <dgm:spPr/>
      <dgm:t>
        <a:bodyPr/>
        <a:lstStyle/>
        <a:p>
          <a:endParaRPr lang="ru-RU"/>
        </a:p>
      </dgm:t>
    </dgm:pt>
    <dgm:pt modelId="{DE9C88F7-A2C3-4B7D-91F6-71D47BFAC595}" type="sibTrans" cxnId="{BB3F5652-9E0C-493A-A41F-1F9C5DAF5AA1}">
      <dgm:prSet/>
      <dgm:spPr/>
      <dgm:t>
        <a:bodyPr/>
        <a:lstStyle/>
        <a:p>
          <a:endParaRPr lang="ru-RU"/>
        </a:p>
      </dgm:t>
    </dgm:pt>
    <dgm:pt modelId="{6C7D3C74-71F3-46ED-8D12-ADE1FDCD3D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Физкультминутка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3E5C3D-2A27-4404-95B4-735F056216B0}" type="parTrans" cxnId="{8B1918C6-9E71-4B39-8D9D-7B6B02A7D4FF}">
      <dgm:prSet/>
      <dgm:spPr/>
      <dgm:t>
        <a:bodyPr/>
        <a:lstStyle/>
        <a:p>
          <a:endParaRPr lang="ru-RU"/>
        </a:p>
      </dgm:t>
    </dgm:pt>
    <dgm:pt modelId="{C1547CC0-9089-4477-85B2-2F020F2C7AAB}" type="sibTrans" cxnId="{8B1918C6-9E71-4B39-8D9D-7B6B02A7D4FF}">
      <dgm:prSet/>
      <dgm:spPr/>
      <dgm:t>
        <a:bodyPr/>
        <a:lstStyle/>
        <a:p>
          <a:endParaRPr lang="ru-RU"/>
        </a:p>
      </dgm:t>
    </dgm:pt>
    <dgm:pt modelId="{E69B9A0F-65AB-41AA-9057-A167EC5FAFA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A4C0B7-3FF0-45AD-A3BB-9936C0B644D0}" type="parTrans" cxnId="{D619A8FC-9397-40DF-82E6-0718BCF59881}">
      <dgm:prSet/>
      <dgm:spPr/>
      <dgm:t>
        <a:bodyPr/>
        <a:lstStyle/>
        <a:p>
          <a:endParaRPr lang="ru-RU"/>
        </a:p>
      </dgm:t>
    </dgm:pt>
    <dgm:pt modelId="{01ACB4A8-29EB-4F2D-B9E4-544BEDFCB44C}" type="sibTrans" cxnId="{D619A8FC-9397-40DF-82E6-0718BCF59881}">
      <dgm:prSet/>
      <dgm:spPr/>
      <dgm:t>
        <a:bodyPr/>
        <a:lstStyle/>
        <a:p>
          <a:endParaRPr lang="ru-RU"/>
        </a:p>
      </dgm:t>
    </dgm:pt>
    <dgm:pt modelId="{90F1FE4F-60C8-46C1-A2B5-7394AE0B809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Спортивные игры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3AC92A-9138-4659-8BA4-D8FD9D100308}" type="parTrans" cxnId="{970351FE-8E4C-4708-944C-AF1E93F0B9FA}">
      <dgm:prSet/>
      <dgm:spPr/>
      <dgm:t>
        <a:bodyPr/>
        <a:lstStyle/>
        <a:p>
          <a:endParaRPr lang="ru-RU"/>
        </a:p>
      </dgm:t>
    </dgm:pt>
    <dgm:pt modelId="{8D43AC80-10A5-44B9-B95D-5815C5CC452D}" type="sibTrans" cxnId="{970351FE-8E4C-4708-944C-AF1E93F0B9FA}">
      <dgm:prSet/>
      <dgm:spPr/>
      <dgm:t>
        <a:bodyPr/>
        <a:lstStyle/>
        <a:p>
          <a:endParaRPr lang="ru-RU"/>
        </a:p>
      </dgm:t>
    </dgm:pt>
    <dgm:pt modelId="{41B522F5-2BFC-41DF-B339-704DB917D06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9B67197-5AE5-4368-B412-76AB38920D2C}" type="parTrans" cxnId="{CDB321FC-AC53-44FB-AC80-58A4B1078722}">
      <dgm:prSet/>
      <dgm:spPr/>
      <dgm:t>
        <a:bodyPr/>
        <a:lstStyle/>
        <a:p>
          <a:endParaRPr lang="ru-RU"/>
        </a:p>
      </dgm:t>
    </dgm:pt>
    <dgm:pt modelId="{A77B2523-E37D-4419-8D5C-45D6395A74DE}" type="sibTrans" cxnId="{CDB321FC-AC53-44FB-AC80-58A4B1078722}">
      <dgm:prSet/>
      <dgm:spPr/>
      <dgm:t>
        <a:bodyPr/>
        <a:lstStyle/>
        <a:p>
          <a:endParaRPr lang="ru-RU"/>
        </a:p>
      </dgm:t>
    </dgm:pt>
    <dgm:pt modelId="{CAA09811-DBDB-47A1-8322-6549A94D682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Индивидуальная работа с детьми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87C58B-4C6A-49ED-BDB2-ED1796F3F5CD}" type="parTrans" cxnId="{A3D56B25-4715-4D20-AD81-8477EA2AF2A8}">
      <dgm:prSet/>
      <dgm:spPr/>
      <dgm:t>
        <a:bodyPr/>
        <a:lstStyle/>
        <a:p>
          <a:endParaRPr lang="ru-RU"/>
        </a:p>
      </dgm:t>
    </dgm:pt>
    <dgm:pt modelId="{7F90E80E-29BC-4832-9447-1CA2EF333C90}" type="sibTrans" cxnId="{A3D56B25-4715-4D20-AD81-8477EA2AF2A8}">
      <dgm:prSet/>
      <dgm:spPr/>
      <dgm:t>
        <a:bodyPr/>
        <a:lstStyle/>
        <a:p>
          <a:endParaRPr lang="ru-RU"/>
        </a:p>
      </dgm:t>
    </dgm:pt>
    <dgm:pt modelId="{535F4973-DB30-4BEB-A4C7-4A59E672F060}" type="pres">
      <dgm:prSet presAssocID="{283C43B5-281A-41F3-9466-D90A703897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0AA3F-F711-4D34-A616-192D5444D891}" type="pres">
      <dgm:prSet presAssocID="{1D26B9A1-D18B-4B89-A8B5-544060557330}" presName="composite" presStyleCnt="0"/>
      <dgm:spPr/>
    </dgm:pt>
    <dgm:pt modelId="{39D4DCA1-04DC-421A-BFFE-808D4E1E491A}" type="pres">
      <dgm:prSet presAssocID="{1D26B9A1-D18B-4B89-A8B5-544060557330}" presName="imgShp" presStyleLbl="fgImgPlace1" presStyleIdx="0" presStyleCnt="6"/>
      <dgm:spPr/>
    </dgm:pt>
    <dgm:pt modelId="{D66815D9-6765-4077-843E-67740BC7D7D7}" type="pres">
      <dgm:prSet presAssocID="{1D26B9A1-D18B-4B89-A8B5-54406055733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E87BE-5B0F-477C-85EE-AEB3A73638DA}" type="pres">
      <dgm:prSet presAssocID="{DE9C88F7-A2C3-4B7D-91F6-71D47BFAC595}" presName="spacing" presStyleCnt="0"/>
      <dgm:spPr/>
    </dgm:pt>
    <dgm:pt modelId="{C15188DA-D283-41C2-9F7A-956384DFBC3D}" type="pres">
      <dgm:prSet presAssocID="{6C7D3C74-71F3-46ED-8D12-ADE1FDCD3D93}" presName="composite" presStyleCnt="0"/>
      <dgm:spPr/>
    </dgm:pt>
    <dgm:pt modelId="{70775592-11DD-4ECF-8E13-672F2BC4EE90}" type="pres">
      <dgm:prSet presAssocID="{6C7D3C74-71F3-46ED-8D12-ADE1FDCD3D93}" presName="imgShp" presStyleLbl="fgImgPlace1" presStyleIdx="1" presStyleCnt="6"/>
      <dgm:spPr/>
    </dgm:pt>
    <dgm:pt modelId="{24E9FA75-A20A-4BB8-8F00-61B2D28BD3CB}" type="pres">
      <dgm:prSet presAssocID="{6C7D3C74-71F3-46ED-8D12-ADE1FDCD3D9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58695-0F35-400E-A18A-96F6E9B69AD8}" type="pres">
      <dgm:prSet presAssocID="{C1547CC0-9089-4477-85B2-2F020F2C7AAB}" presName="spacing" presStyleCnt="0"/>
      <dgm:spPr/>
    </dgm:pt>
    <dgm:pt modelId="{964AA0A5-8CFF-4726-88DE-F0A35DF80B90}" type="pres">
      <dgm:prSet presAssocID="{E69B9A0F-65AB-41AA-9057-A167EC5FAFAB}" presName="composite" presStyleCnt="0"/>
      <dgm:spPr/>
    </dgm:pt>
    <dgm:pt modelId="{594808EB-48B9-45EC-A98A-B07C05D37E3A}" type="pres">
      <dgm:prSet presAssocID="{E69B9A0F-65AB-41AA-9057-A167EC5FAFAB}" presName="imgShp" presStyleLbl="fgImgPlace1" presStyleIdx="2" presStyleCnt="6"/>
      <dgm:spPr/>
    </dgm:pt>
    <dgm:pt modelId="{A7F82448-8F8C-4D9A-A536-ECA22B532298}" type="pres">
      <dgm:prSet presAssocID="{E69B9A0F-65AB-41AA-9057-A167EC5FAFA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AD31E-50DC-4CF6-AA8A-2F9459D0DD2B}" type="pres">
      <dgm:prSet presAssocID="{01ACB4A8-29EB-4F2D-B9E4-544BEDFCB44C}" presName="spacing" presStyleCnt="0"/>
      <dgm:spPr/>
    </dgm:pt>
    <dgm:pt modelId="{3237A970-6C6C-4EBF-A065-962A8E7B742B}" type="pres">
      <dgm:prSet presAssocID="{90F1FE4F-60C8-46C1-A2B5-7394AE0B809C}" presName="composite" presStyleCnt="0"/>
      <dgm:spPr/>
    </dgm:pt>
    <dgm:pt modelId="{DFED6896-019C-4EA4-B0D6-EFDE3D72FAAB}" type="pres">
      <dgm:prSet presAssocID="{90F1FE4F-60C8-46C1-A2B5-7394AE0B809C}" presName="imgShp" presStyleLbl="fgImgPlace1" presStyleIdx="3" presStyleCnt="6"/>
      <dgm:spPr/>
    </dgm:pt>
    <dgm:pt modelId="{62B0A106-E50F-4DAC-BFB7-404FDF06C657}" type="pres">
      <dgm:prSet presAssocID="{90F1FE4F-60C8-46C1-A2B5-7394AE0B809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DA30F-D460-4F73-902F-663C4DEFE35C}" type="pres">
      <dgm:prSet presAssocID="{8D43AC80-10A5-44B9-B95D-5815C5CC452D}" presName="spacing" presStyleCnt="0"/>
      <dgm:spPr/>
    </dgm:pt>
    <dgm:pt modelId="{4600F5AB-8CA8-412C-8BB8-5CC3C7E27700}" type="pres">
      <dgm:prSet presAssocID="{41B522F5-2BFC-41DF-B339-704DB917D060}" presName="composite" presStyleCnt="0"/>
      <dgm:spPr/>
    </dgm:pt>
    <dgm:pt modelId="{C68FBB77-B9BF-472C-8373-C69B597C5B4E}" type="pres">
      <dgm:prSet presAssocID="{41B522F5-2BFC-41DF-B339-704DB917D060}" presName="imgShp" presStyleLbl="fgImgPlace1" presStyleIdx="4" presStyleCnt="6"/>
      <dgm:spPr/>
    </dgm:pt>
    <dgm:pt modelId="{C5F87066-5756-49A2-AB89-553E1B28E213}" type="pres">
      <dgm:prSet presAssocID="{41B522F5-2BFC-41DF-B339-704DB917D06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B656D-F2E4-44BB-BBCB-16DB3A4862BD}" type="pres">
      <dgm:prSet presAssocID="{A77B2523-E37D-4419-8D5C-45D6395A74DE}" presName="spacing" presStyleCnt="0"/>
      <dgm:spPr/>
    </dgm:pt>
    <dgm:pt modelId="{FE390D5A-84AC-472B-97BA-D2586B516906}" type="pres">
      <dgm:prSet presAssocID="{CAA09811-DBDB-47A1-8322-6549A94D6821}" presName="composite" presStyleCnt="0"/>
      <dgm:spPr/>
    </dgm:pt>
    <dgm:pt modelId="{9BD3D60A-6F59-493A-8AFD-A6C2CE2B5F73}" type="pres">
      <dgm:prSet presAssocID="{CAA09811-DBDB-47A1-8322-6549A94D6821}" presName="imgShp" presStyleLbl="fgImgPlace1" presStyleIdx="5" presStyleCnt="6"/>
      <dgm:spPr/>
    </dgm:pt>
    <dgm:pt modelId="{995D7F92-EEDB-4030-800F-3DF06D5EB121}" type="pres">
      <dgm:prSet presAssocID="{CAA09811-DBDB-47A1-8322-6549A94D682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321FC-AC53-44FB-AC80-58A4B1078722}" srcId="{283C43B5-281A-41F3-9466-D90A7038970E}" destId="{41B522F5-2BFC-41DF-B339-704DB917D060}" srcOrd="4" destOrd="0" parTransId="{F9B67197-5AE5-4368-B412-76AB38920D2C}" sibTransId="{A77B2523-E37D-4419-8D5C-45D6395A74DE}"/>
    <dgm:cxn modelId="{11E11D65-45E4-47FA-98C3-AE189FC62720}" type="presOf" srcId="{90F1FE4F-60C8-46C1-A2B5-7394AE0B809C}" destId="{62B0A106-E50F-4DAC-BFB7-404FDF06C657}" srcOrd="0" destOrd="0" presId="urn:microsoft.com/office/officeart/2005/8/layout/vList3#4"/>
    <dgm:cxn modelId="{A3D56B25-4715-4D20-AD81-8477EA2AF2A8}" srcId="{283C43B5-281A-41F3-9466-D90A7038970E}" destId="{CAA09811-DBDB-47A1-8322-6549A94D6821}" srcOrd="5" destOrd="0" parTransId="{2E87C58B-4C6A-49ED-BDB2-ED1796F3F5CD}" sibTransId="{7F90E80E-29BC-4832-9447-1CA2EF333C90}"/>
    <dgm:cxn modelId="{BB3F5652-9E0C-493A-A41F-1F9C5DAF5AA1}" srcId="{283C43B5-281A-41F3-9466-D90A7038970E}" destId="{1D26B9A1-D18B-4B89-A8B5-544060557330}" srcOrd="0" destOrd="0" parTransId="{934FFD79-47CA-4FB1-9E5D-463BC2DB855C}" sibTransId="{DE9C88F7-A2C3-4B7D-91F6-71D47BFAC595}"/>
    <dgm:cxn modelId="{E12A352A-C136-4AA6-BA9B-05BD069E6DE4}" type="presOf" srcId="{283C43B5-281A-41F3-9466-D90A7038970E}" destId="{535F4973-DB30-4BEB-A4C7-4A59E672F060}" srcOrd="0" destOrd="0" presId="urn:microsoft.com/office/officeart/2005/8/layout/vList3#4"/>
    <dgm:cxn modelId="{205FFE49-1579-43AE-AA4D-0ED7F95F6D63}" type="presOf" srcId="{1D26B9A1-D18B-4B89-A8B5-544060557330}" destId="{D66815D9-6765-4077-843E-67740BC7D7D7}" srcOrd="0" destOrd="0" presId="urn:microsoft.com/office/officeart/2005/8/layout/vList3#4"/>
    <dgm:cxn modelId="{064DFFF7-F609-4DC2-B392-A8AA0EBD412B}" type="presOf" srcId="{E69B9A0F-65AB-41AA-9057-A167EC5FAFAB}" destId="{A7F82448-8F8C-4D9A-A536-ECA22B532298}" srcOrd="0" destOrd="0" presId="urn:microsoft.com/office/officeart/2005/8/layout/vList3#4"/>
    <dgm:cxn modelId="{970351FE-8E4C-4708-944C-AF1E93F0B9FA}" srcId="{283C43B5-281A-41F3-9466-D90A7038970E}" destId="{90F1FE4F-60C8-46C1-A2B5-7394AE0B809C}" srcOrd="3" destOrd="0" parTransId="{CE3AC92A-9138-4659-8BA4-D8FD9D100308}" sibTransId="{8D43AC80-10A5-44B9-B95D-5815C5CC452D}"/>
    <dgm:cxn modelId="{4470A142-D08E-4A25-8AEA-E4DB0BD061E3}" type="presOf" srcId="{41B522F5-2BFC-41DF-B339-704DB917D060}" destId="{C5F87066-5756-49A2-AB89-553E1B28E213}" srcOrd="0" destOrd="0" presId="urn:microsoft.com/office/officeart/2005/8/layout/vList3#4"/>
    <dgm:cxn modelId="{28E3DD24-5A54-4553-AC2B-7C54A77AADAC}" type="presOf" srcId="{6C7D3C74-71F3-46ED-8D12-ADE1FDCD3D93}" destId="{24E9FA75-A20A-4BB8-8F00-61B2D28BD3CB}" srcOrd="0" destOrd="0" presId="urn:microsoft.com/office/officeart/2005/8/layout/vList3#4"/>
    <dgm:cxn modelId="{D619A8FC-9397-40DF-82E6-0718BCF59881}" srcId="{283C43B5-281A-41F3-9466-D90A7038970E}" destId="{E69B9A0F-65AB-41AA-9057-A167EC5FAFAB}" srcOrd="2" destOrd="0" parTransId="{8EA4C0B7-3FF0-45AD-A3BB-9936C0B644D0}" sibTransId="{01ACB4A8-29EB-4F2D-B9E4-544BEDFCB44C}"/>
    <dgm:cxn modelId="{8B1918C6-9E71-4B39-8D9D-7B6B02A7D4FF}" srcId="{283C43B5-281A-41F3-9466-D90A7038970E}" destId="{6C7D3C74-71F3-46ED-8D12-ADE1FDCD3D93}" srcOrd="1" destOrd="0" parTransId="{1E3E5C3D-2A27-4404-95B4-735F056216B0}" sibTransId="{C1547CC0-9089-4477-85B2-2F020F2C7AAB}"/>
    <dgm:cxn modelId="{1B06017D-8275-4196-9890-5F3B4056AC29}" type="presOf" srcId="{CAA09811-DBDB-47A1-8322-6549A94D6821}" destId="{995D7F92-EEDB-4030-800F-3DF06D5EB121}" srcOrd="0" destOrd="0" presId="urn:microsoft.com/office/officeart/2005/8/layout/vList3#4"/>
    <dgm:cxn modelId="{28C39619-9725-4D46-8E67-22B4040613A2}" type="presParOf" srcId="{535F4973-DB30-4BEB-A4C7-4A59E672F060}" destId="{A280AA3F-F711-4D34-A616-192D5444D891}" srcOrd="0" destOrd="0" presId="urn:microsoft.com/office/officeart/2005/8/layout/vList3#4"/>
    <dgm:cxn modelId="{6E4BC35E-D162-45A5-9313-9D8164D8C276}" type="presParOf" srcId="{A280AA3F-F711-4D34-A616-192D5444D891}" destId="{39D4DCA1-04DC-421A-BFFE-808D4E1E491A}" srcOrd="0" destOrd="0" presId="urn:microsoft.com/office/officeart/2005/8/layout/vList3#4"/>
    <dgm:cxn modelId="{31002E46-DBD8-4ED7-ACDF-8BC25E87D2A9}" type="presParOf" srcId="{A280AA3F-F711-4D34-A616-192D5444D891}" destId="{D66815D9-6765-4077-843E-67740BC7D7D7}" srcOrd="1" destOrd="0" presId="urn:microsoft.com/office/officeart/2005/8/layout/vList3#4"/>
    <dgm:cxn modelId="{D82594BD-8D36-47C7-A9F3-2DB82ECDAC95}" type="presParOf" srcId="{535F4973-DB30-4BEB-A4C7-4A59E672F060}" destId="{6A8E87BE-5B0F-477C-85EE-AEB3A73638DA}" srcOrd="1" destOrd="0" presId="urn:microsoft.com/office/officeart/2005/8/layout/vList3#4"/>
    <dgm:cxn modelId="{5DC46AE8-7164-4DF2-BCD0-A67879D46F22}" type="presParOf" srcId="{535F4973-DB30-4BEB-A4C7-4A59E672F060}" destId="{C15188DA-D283-41C2-9F7A-956384DFBC3D}" srcOrd="2" destOrd="0" presId="urn:microsoft.com/office/officeart/2005/8/layout/vList3#4"/>
    <dgm:cxn modelId="{B1D5B83B-A36C-44A6-91DD-2F962894CF67}" type="presParOf" srcId="{C15188DA-D283-41C2-9F7A-956384DFBC3D}" destId="{70775592-11DD-4ECF-8E13-672F2BC4EE90}" srcOrd="0" destOrd="0" presId="urn:microsoft.com/office/officeart/2005/8/layout/vList3#4"/>
    <dgm:cxn modelId="{1E915738-5DC5-45BE-90E4-0F1DC33B7FF6}" type="presParOf" srcId="{C15188DA-D283-41C2-9F7A-956384DFBC3D}" destId="{24E9FA75-A20A-4BB8-8F00-61B2D28BD3CB}" srcOrd="1" destOrd="0" presId="urn:microsoft.com/office/officeart/2005/8/layout/vList3#4"/>
    <dgm:cxn modelId="{BF9060D4-81E2-415A-96EB-5F3646815CAE}" type="presParOf" srcId="{535F4973-DB30-4BEB-A4C7-4A59E672F060}" destId="{40E58695-0F35-400E-A18A-96F6E9B69AD8}" srcOrd="3" destOrd="0" presId="urn:microsoft.com/office/officeart/2005/8/layout/vList3#4"/>
    <dgm:cxn modelId="{65ABF61E-9A8F-4BAA-95EC-144272FB7ED6}" type="presParOf" srcId="{535F4973-DB30-4BEB-A4C7-4A59E672F060}" destId="{964AA0A5-8CFF-4726-88DE-F0A35DF80B90}" srcOrd="4" destOrd="0" presId="urn:microsoft.com/office/officeart/2005/8/layout/vList3#4"/>
    <dgm:cxn modelId="{0DE187AB-8B6E-43D7-BCC6-F436513E49DE}" type="presParOf" srcId="{964AA0A5-8CFF-4726-88DE-F0A35DF80B90}" destId="{594808EB-48B9-45EC-A98A-B07C05D37E3A}" srcOrd="0" destOrd="0" presId="urn:microsoft.com/office/officeart/2005/8/layout/vList3#4"/>
    <dgm:cxn modelId="{4B46A67A-A1AB-470F-915E-D1C4D4F9807C}" type="presParOf" srcId="{964AA0A5-8CFF-4726-88DE-F0A35DF80B90}" destId="{A7F82448-8F8C-4D9A-A536-ECA22B532298}" srcOrd="1" destOrd="0" presId="urn:microsoft.com/office/officeart/2005/8/layout/vList3#4"/>
    <dgm:cxn modelId="{E9895CB9-26DD-4BB3-A236-EDA95E907EA3}" type="presParOf" srcId="{535F4973-DB30-4BEB-A4C7-4A59E672F060}" destId="{7D2AD31E-50DC-4CF6-AA8A-2F9459D0DD2B}" srcOrd="5" destOrd="0" presId="urn:microsoft.com/office/officeart/2005/8/layout/vList3#4"/>
    <dgm:cxn modelId="{53138ED6-D1A4-41EB-A6F1-63D5CE569D3B}" type="presParOf" srcId="{535F4973-DB30-4BEB-A4C7-4A59E672F060}" destId="{3237A970-6C6C-4EBF-A065-962A8E7B742B}" srcOrd="6" destOrd="0" presId="urn:microsoft.com/office/officeart/2005/8/layout/vList3#4"/>
    <dgm:cxn modelId="{1E22CA00-526D-4C76-B18E-9710C8E89B81}" type="presParOf" srcId="{3237A970-6C6C-4EBF-A065-962A8E7B742B}" destId="{DFED6896-019C-4EA4-B0D6-EFDE3D72FAAB}" srcOrd="0" destOrd="0" presId="urn:microsoft.com/office/officeart/2005/8/layout/vList3#4"/>
    <dgm:cxn modelId="{6AC6CD5E-57BA-4679-B723-B19828E04127}" type="presParOf" srcId="{3237A970-6C6C-4EBF-A065-962A8E7B742B}" destId="{62B0A106-E50F-4DAC-BFB7-404FDF06C657}" srcOrd="1" destOrd="0" presId="urn:microsoft.com/office/officeart/2005/8/layout/vList3#4"/>
    <dgm:cxn modelId="{183DF1D1-2316-45F8-907E-B2D5003983DF}" type="presParOf" srcId="{535F4973-DB30-4BEB-A4C7-4A59E672F060}" destId="{392DA30F-D460-4F73-902F-663C4DEFE35C}" srcOrd="7" destOrd="0" presId="urn:microsoft.com/office/officeart/2005/8/layout/vList3#4"/>
    <dgm:cxn modelId="{CC2DC809-3BDB-44A8-84C0-E7785FDEED01}" type="presParOf" srcId="{535F4973-DB30-4BEB-A4C7-4A59E672F060}" destId="{4600F5AB-8CA8-412C-8BB8-5CC3C7E27700}" srcOrd="8" destOrd="0" presId="urn:microsoft.com/office/officeart/2005/8/layout/vList3#4"/>
    <dgm:cxn modelId="{24F2312E-8A5A-48B5-9078-6CE21D639F66}" type="presParOf" srcId="{4600F5AB-8CA8-412C-8BB8-5CC3C7E27700}" destId="{C68FBB77-B9BF-472C-8373-C69B597C5B4E}" srcOrd="0" destOrd="0" presId="urn:microsoft.com/office/officeart/2005/8/layout/vList3#4"/>
    <dgm:cxn modelId="{B735A0AD-BAAD-4B01-B73E-0B29B0B0071B}" type="presParOf" srcId="{4600F5AB-8CA8-412C-8BB8-5CC3C7E27700}" destId="{C5F87066-5756-49A2-AB89-553E1B28E213}" srcOrd="1" destOrd="0" presId="urn:microsoft.com/office/officeart/2005/8/layout/vList3#4"/>
    <dgm:cxn modelId="{D06FAEF6-CC68-41E4-BB24-09B89E5C960E}" type="presParOf" srcId="{535F4973-DB30-4BEB-A4C7-4A59E672F060}" destId="{5E4B656D-F2E4-44BB-BBCB-16DB3A4862BD}" srcOrd="9" destOrd="0" presId="urn:microsoft.com/office/officeart/2005/8/layout/vList3#4"/>
    <dgm:cxn modelId="{AD96EF97-005F-48B6-BD66-6F193623A127}" type="presParOf" srcId="{535F4973-DB30-4BEB-A4C7-4A59E672F060}" destId="{FE390D5A-84AC-472B-97BA-D2586B516906}" srcOrd="10" destOrd="0" presId="urn:microsoft.com/office/officeart/2005/8/layout/vList3#4"/>
    <dgm:cxn modelId="{A1D97C6D-7DB1-4D1C-BB12-0C7DF7A59492}" type="presParOf" srcId="{FE390D5A-84AC-472B-97BA-D2586B516906}" destId="{9BD3D60A-6F59-493A-8AFD-A6C2CE2B5F73}" srcOrd="0" destOrd="0" presId="urn:microsoft.com/office/officeart/2005/8/layout/vList3#4"/>
    <dgm:cxn modelId="{993F6D8E-F3CF-4E70-9A81-D00C6A1AE8D5}" type="presParOf" srcId="{FE390D5A-84AC-472B-97BA-D2586B516906}" destId="{995D7F92-EEDB-4030-800F-3DF06D5EB12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484E7D-E92A-4AC4-A570-63A39BB486E8}" type="doc">
      <dgm:prSet loTypeId="urn:microsoft.com/office/officeart/2005/8/layout/vList3#5" loCatId="list" qsTypeId="urn:microsoft.com/office/officeart/2005/8/quickstyle/3d1" qsCatId="3D" csTypeId="urn:microsoft.com/office/officeart/2005/8/colors/accent4_5" csCatId="accent4" phldr="1"/>
      <dgm:spPr/>
    </dgm:pt>
    <dgm:pt modelId="{56E0DF65-C056-4955-849E-D857280DAD9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</a:p>
      </dgm:t>
    </dgm:pt>
    <dgm:pt modelId="{A4683CAA-DDAC-440C-91DB-62A55E060532}" type="parTrans" cxnId="{F060A407-1E22-49D6-AB01-D6F1CC6C3780}">
      <dgm:prSet/>
      <dgm:spPr/>
      <dgm:t>
        <a:bodyPr/>
        <a:lstStyle/>
        <a:p>
          <a:endParaRPr lang="ru-RU"/>
        </a:p>
      </dgm:t>
    </dgm:pt>
    <dgm:pt modelId="{01EECFF5-8904-49F5-8D44-98E2E34945B7}" type="sibTrans" cxnId="{F060A407-1E22-49D6-AB01-D6F1CC6C3780}">
      <dgm:prSet/>
      <dgm:spPr/>
      <dgm:t>
        <a:bodyPr/>
        <a:lstStyle/>
        <a:p>
          <a:endParaRPr lang="ru-RU"/>
        </a:p>
      </dgm:t>
    </dgm:pt>
    <dgm:pt modelId="{77049488-77D7-499A-A30C-6FFBD7283B9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Индивидуальные беседы с родителями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327286-7F4F-4FC2-B608-53C95E6BF97D}" type="parTrans" cxnId="{9CEC7F38-C10D-475D-B848-055B7D292990}">
      <dgm:prSet/>
      <dgm:spPr/>
      <dgm:t>
        <a:bodyPr/>
        <a:lstStyle/>
        <a:p>
          <a:endParaRPr lang="ru-RU"/>
        </a:p>
      </dgm:t>
    </dgm:pt>
    <dgm:pt modelId="{DB5F850A-DFE0-4DD1-B15C-09E95908C53A}" type="sibTrans" cxnId="{9CEC7F38-C10D-475D-B848-055B7D292990}">
      <dgm:prSet/>
      <dgm:spPr/>
      <dgm:t>
        <a:bodyPr/>
        <a:lstStyle/>
        <a:p>
          <a:endParaRPr lang="ru-RU"/>
        </a:p>
      </dgm:t>
    </dgm:pt>
    <dgm:pt modelId="{AEC0A0AA-3EA3-4687-B011-8E57C253B27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Оформление семейной газеты «Папа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мама, я - здоровая семья»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751726-0032-49DD-B56E-02C285CD9C38}" type="parTrans" cxnId="{904EDBAC-FD5F-4C81-AE69-B1F34506DDD1}">
      <dgm:prSet/>
      <dgm:spPr/>
      <dgm:t>
        <a:bodyPr/>
        <a:lstStyle/>
        <a:p>
          <a:endParaRPr lang="ru-RU"/>
        </a:p>
      </dgm:t>
    </dgm:pt>
    <dgm:pt modelId="{A4F616E7-3718-4B78-A17B-49A6477CDF40}" type="sibTrans" cxnId="{904EDBAC-FD5F-4C81-AE69-B1F34506DDD1}">
      <dgm:prSet/>
      <dgm:spPr/>
      <dgm:t>
        <a:bodyPr/>
        <a:lstStyle/>
        <a:p>
          <a:endParaRPr lang="ru-RU"/>
        </a:p>
      </dgm:t>
    </dgm:pt>
    <dgm:pt modelId="{8F688686-17B2-489C-985A-081889C814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Папка-передвижка</a:t>
          </a:r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 «Будь здоров!»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97A549-20A7-4949-8CAB-DC0F3EFCF320}" type="sibTrans" cxnId="{6BDF5323-D732-4117-B49B-8CBD0B7799A2}">
      <dgm:prSet/>
      <dgm:spPr/>
      <dgm:t>
        <a:bodyPr/>
        <a:lstStyle/>
        <a:p>
          <a:endParaRPr lang="ru-RU"/>
        </a:p>
      </dgm:t>
    </dgm:pt>
    <dgm:pt modelId="{41451146-A2FF-4F7F-B963-623D9AD66D31}" type="parTrans" cxnId="{6BDF5323-D732-4117-B49B-8CBD0B7799A2}">
      <dgm:prSet/>
      <dgm:spPr/>
      <dgm:t>
        <a:bodyPr/>
        <a:lstStyle/>
        <a:p>
          <a:endParaRPr lang="ru-RU"/>
        </a:p>
      </dgm:t>
    </dgm:pt>
    <dgm:pt modelId="{13D8876D-D939-4E5B-9AFD-667FB451778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Оформление</a:t>
          </a:r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 уголка «Играем всей семьей»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E33B44-B729-44A3-B26A-4DF7A561BDDA}" type="sibTrans" cxnId="{AD19EC7D-09C9-4D14-8F54-616BB77CE727}">
      <dgm:prSet/>
      <dgm:spPr/>
      <dgm:t>
        <a:bodyPr/>
        <a:lstStyle/>
        <a:p>
          <a:endParaRPr lang="ru-RU"/>
        </a:p>
      </dgm:t>
    </dgm:pt>
    <dgm:pt modelId="{96D82161-80FB-4028-8567-953CE12EC5B4}" type="parTrans" cxnId="{AD19EC7D-09C9-4D14-8F54-616BB77CE727}">
      <dgm:prSet/>
      <dgm:spPr/>
      <dgm:t>
        <a:bodyPr/>
        <a:lstStyle/>
        <a:p>
          <a:endParaRPr lang="ru-RU"/>
        </a:p>
      </dgm:t>
    </dgm:pt>
    <dgm:pt modelId="{E1160661-9C7C-4EDD-973D-0A4A493A337B}" type="pres">
      <dgm:prSet presAssocID="{90484E7D-E92A-4AC4-A570-63A39BB486E8}" presName="linearFlow" presStyleCnt="0">
        <dgm:presLayoutVars>
          <dgm:dir/>
          <dgm:resizeHandles val="exact"/>
        </dgm:presLayoutVars>
      </dgm:prSet>
      <dgm:spPr/>
    </dgm:pt>
    <dgm:pt modelId="{4CEB811F-ED15-4B97-8DFD-2E1850CEE7CB}" type="pres">
      <dgm:prSet presAssocID="{56E0DF65-C056-4955-849E-D857280DAD9A}" presName="composite" presStyleCnt="0"/>
      <dgm:spPr/>
    </dgm:pt>
    <dgm:pt modelId="{FD8DE43A-DC2E-4B29-BFA1-39642A30755F}" type="pres">
      <dgm:prSet presAssocID="{56E0DF65-C056-4955-849E-D857280DAD9A}" presName="imgShp" presStyleLbl="fgImgPlace1" presStyleIdx="0" presStyleCnt="5"/>
      <dgm:spPr/>
    </dgm:pt>
    <dgm:pt modelId="{1A3CC941-0221-4095-9A89-46476ECB13E6}" type="pres">
      <dgm:prSet presAssocID="{56E0DF65-C056-4955-849E-D857280DAD9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63AD9-7D84-48BD-A1B1-261C18D5A888}" type="pres">
      <dgm:prSet presAssocID="{01EECFF5-8904-49F5-8D44-98E2E34945B7}" presName="spacing" presStyleCnt="0"/>
      <dgm:spPr/>
    </dgm:pt>
    <dgm:pt modelId="{77815FFB-6697-4107-85DC-595C470F1A2D}" type="pres">
      <dgm:prSet presAssocID="{8F688686-17B2-489C-985A-081889C81406}" presName="composite" presStyleCnt="0"/>
      <dgm:spPr/>
    </dgm:pt>
    <dgm:pt modelId="{91F1B575-5BCE-4960-B29F-627225A4C3EB}" type="pres">
      <dgm:prSet presAssocID="{8F688686-17B2-489C-985A-081889C81406}" presName="imgShp" presStyleLbl="fgImgPlace1" presStyleIdx="1" presStyleCnt="5"/>
      <dgm:spPr/>
    </dgm:pt>
    <dgm:pt modelId="{FFD614D5-7D3E-4576-831D-ACC3396209DF}" type="pres">
      <dgm:prSet presAssocID="{8F688686-17B2-489C-985A-081889C8140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3ABDB-F2A2-4B04-8E2A-6F2904C159D2}" type="pres">
      <dgm:prSet presAssocID="{AA97A549-20A7-4949-8CAB-DC0F3EFCF320}" presName="spacing" presStyleCnt="0"/>
      <dgm:spPr/>
    </dgm:pt>
    <dgm:pt modelId="{7DAE18E6-E870-47B4-B73D-E9F21ACBA945}" type="pres">
      <dgm:prSet presAssocID="{13D8876D-D939-4E5B-9AFD-667FB4517787}" presName="composite" presStyleCnt="0"/>
      <dgm:spPr/>
    </dgm:pt>
    <dgm:pt modelId="{A0CB4B92-AD64-4C31-B88D-4F1E133E54DB}" type="pres">
      <dgm:prSet presAssocID="{13D8876D-D939-4E5B-9AFD-667FB4517787}" presName="imgShp" presStyleLbl="fgImgPlace1" presStyleIdx="2" presStyleCnt="5"/>
      <dgm:spPr/>
    </dgm:pt>
    <dgm:pt modelId="{12733E0F-7E14-404C-A3A4-8D32CECBECFE}" type="pres">
      <dgm:prSet presAssocID="{13D8876D-D939-4E5B-9AFD-667FB451778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DFE7A-DA52-42CA-ABEB-AAA90D43BF3E}" type="pres">
      <dgm:prSet presAssocID="{ABE33B44-B729-44A3-B26A-4DF7A561BDDA}" presName="spacing" presStyleCnt="0"/>
      <dgm:spPr/>
    </dgm:pt>
    <dgm:pt modelId="{CCB3CD56-0B48-4118-9641-438976275745}" type="pres">
      <dgm:prSet presAssocID="{77049488-77D7-499A-A30C-6FFBD7283B94}" presName="composite" presStyleCnt="0"/>
      <dgm:spPr/>
    </dgm:pt>
    <dgm:pt modelId="{4C00755E-112B-4E7D-BCE6-DBCEFC711BDB}" type="pres">
      <dgm:prSet presAssocID="{77049488-77D7-499A-A30C-6FFBD7283B94}" presName="imgShp" presStyleLbl="fgImgPlace1" presStyleIdx="3" presStyleCnt="5"/>
      <dgm:spPr/>
    </dgm:pt>
    <dgm:pt modelId="{C61B2B76-296C-4A0F-9136-01F136FEA660}" type="pres">
      <dgm:prSet presAssocID="{77049488-77D7-499A-A30C-6FFBD7283B9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0EBE3-F33B-4200-BDEB-EA6DAD5C57FB}" type="pres">
      <dgm:prSet presAssocID="{DB5F850A-DFE0-4DD1-B15C-09E95908C53A}" presName="spacing" presStyleCnt="0"/>
      <dgm:spPr/>
    </dgm:pt>
    <dgm:pt modelId="{8269A6AB-81E7-4909-A57B-E390338F6AFB}" type="pres">
      <dgm:prSet presAssocID="{AEC0A0AA-3EA3-4687-B011-8E57C253B27D}" presName="composite" presStyleCnt="0"/>
      <dgm:spPr/>
    </dgm:pt>
    <dgm:pt modelId="{1AC0B958-DBC7-46C0-9876-6FD3FE7D1826}" type="pres">
      <dgm:prSet presAssocID="{AEC0A0AA-3EA3-4687-B011-8E57C253B27D}" presName="imgShp" presStyleLbl="fgImgPlace1" presStyleIdx="4" presStyleCnt="5"/>
      <dgm:spPr/>
    </dgm:pt>
    <dgm:pt modelId="{2B64A71D-9F81-42E2-B4A3-682CC4C6A15F}" type="pres">
      <dgm:prSet presAssocID="{AEC0A0AA-3EA3-4687-B011-8E57C253B27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19EC7D-09C9-4D14-8F54-616BB77CE727}" srcId="{90484E7D-E92A-4AC4-A570-63A39BB486E8}" destId="{13D8876D-D939-4E5B-9AFD-667FB4517787}" srcOrd="2" destOrd="0" parTransId="{96D82161-80FB-4028-8567-953CE12EC5B4}" sibTransId="{ABE33B44-B729-44A3-B26A-4DF7A561BDDA}"/>
    <dgm:cxn modelId="{38ECDDA4-4FE4-475A-ABBE-46840ED65189}" type="presOf" srcId="{56E0DF65-C056-4955-849E-D857280DAD9A}" destId="{1A3CC941-0221-4095-9A89-46476ECB13E6}" srcOrd="0" destOrd="0" presId="urn:microsoft.com/office/officeart/2005/8/layout/vList3#5"/>
    <dgm:cxn modelId="{C9325D39-363F-4CBA-8AAF-6EAF8440C09C}" type="presOf" srcId="{90484E7D-E92A-4AC4-A570-63A39BB486E8}" destId="{E1160661-9C7C-4EDD-973D-0A4A493A337B}" srcOrd="0" destOrd="0" presId="urn:microsoft.com/office/officeart/2005/8/layout/vList3#5"/>
    <dgm:cxn modelId="{904EDBAC-FD5F-4C81-AE69-B1F34506DDD1}" srcId="{90484E7D-E92A-4AC4-A570-63A39BB486E8}" destId="{AEC0A0AA-3EA3-4687-B011-8E57C253B27D}" srcOrd="4" destOrd="0" parTransId="{70751726-0032-49DD-B56E-02C285CD9C38}" sibTransId="{A4F616E7-3718-4B78-A17B-49A6477CDF40}"/>
    <dgm:cxn modelId="{55FA6ED6-5ACB-43C9-B5A5-1C1EDC5342D0}" type="presOf" srcId="{8F688686-17B2-489C-985A-081889C81406}" destId="{FFD614D5-7D3E-4576-831D-ACC3396209DF}" srcOrd="0" destOrd="0" presId="urn:microsoft.com/office/officeart/2005/8/layout/vList3#5"/>
    <dgm:cxn modelId="{9CEC7F38-C10D-475D-B848-055B7D292990}" srcId="{90484E7D-E92A-4AC4-A570-63A39BB486E8}" destId="{77049488-77D7-499A-A30C-6FFBD7283B94}" srcOrd="3" destOrd="0" parTransId="{0B327286-7F4F-4FC2-B608-53C95E6BF97D}" sibTransId="{DB5F850A-DFE0-4DD1-B15C-09E95908C53A}"/>
    <dgm:cxn modelId="{3FA194D9-1F60-4FC6-8B4C-D3D9F05674E4}" type="presOf" srcId="{13D8876D-D939-4E5B-9AFD-667FB4517787}" destId="{12733E0F-7E14-404C-A3A4-8D32CECBECFE}" srcOrd="0" destOrd="0" presId="urn:microsoft.com/office/officeart/2005/8/layout/vList3#5"/>
    <dgm:cxn modelId="{0BC807B7-ECEC-493A-A203-094867E603EF}" type="presOf" srcId="{77049488-77D7-499A-A30C-6FFBD7283B94}" destId="{C61B2B76-296C-4A0F-9136-01F136FEA660}" srcOrd="0" destOrd="0" presId="urn:microsoft.com/office/officeart/2005/8/layout/vList3#5"/>
    <dgm:cxn modelId="{8075F173-1072-4B39-9F83-D230A1A502FE}" type="presOf" srcId="{AEC0A0AA-3EA3-4687-B011-8E57C253B27D}" destId="{2B64A71D-9F81-42E2-B4A3-682CC4C6A15F}" srcOrd="0" destOrd="0" presId="urn:microsoft.com/office/officeart/2005/8/layout/vList3#5"/>
    <dgm:cxn modelId="{6BDF5323-D732-4117-B49B-8CBD0B7799A2}" srcId="{90484E7D-E92A-4AC4-A570-63A39BB486E8}" destId="{8F688686-17B2-489C-985A-081889C81406}" srcOrd="1" destOrd="0" parTransId="{41451146-A2FF-4F7F-B963-623D9AD66D31}" sibTransId="{AA97A549-20A7-4949-8CAB-DC0F3EFCF320}"/>
    <dgm:cxn modelId="{F060A407-1E22-49D6-AB01-D6F1CC6C3780}" srcId="{90484E7D-E92A-4AC4-A570-63A39BB486E8}" destId="{56E0DF65-C056-4955-849E-D857280DAD9A}" srcOrd="0" destOrd="0" parTransId="{A4683CAA-DDAC-440C-91DB-62A55E060532}" sibTransId="{01EECFF5-8904-49F5-8D44-98E2E34945B7}"/>
    <dgm:cxn modelId="{797B4EA2-54A1-4E54-8314-7FC0BFAFF50B}" type="presParOf" srcId="{E1160661-9C7C-4EDD-973D-0A4A493A337B}" destId="{4CEB811F-ED15-4B97-8DFD-2E1850CEE7CB}" srcOrd="0" destOrd="0" presId="urn:microsoft.com/office/officeart/2005/8/layout/vList3#5"/>
    <dgm:cxn modelId="{756DA85A-A06F-4521-B86C-1BC66FA286A0}" type="presParOf" srcId="{4CEB811F-ED15-4B97-8DFD-2E1850CEE7CB}" destId="{FD8DE43A-DC2E-4B29-BFA1-39642A30755F}" srcOrd="0" destOrd="0" presId="urn:microsoft.com/office/officeart/2005/8/layout/vList3#5"/>
    <dgm:cxn modelId="{A1F8D3D6-5AEC-4DB5-9560-AD1CE5D31CED}" type="presParOf" srcId="{4CEB811F-ED15-4B97-8DFD-2E1850CEE7CB}" destId="{1A3CC941-0221-4095-9A89-46476ECB13E6}" srcOrd="1" destOrd="0" presId="urn:microsoft.com/office/officeart/2005/8/layout/vList3#5"/>
    <dgm:cxn modelId="{79A17533-8F8B-4559-B48C-A56AA71815FA}" type="presParOf" srcId="{E1160661-9C7C-4EDD-973D-0A4A493A337B}" destId="{C5163AD9-7D84-48BD-A1B1-261C18D5A888}" srcOrd="1" destOrd="0" presId="urn:microsoft.com/office/officeart/2005/8/layout/vList3#5"/>
    <dgm:cxn modelId="{AABCD07E-D218-4297-B76E-6F21499E842C}" type="presParOf" srcId="{E1160661-9C7C-4EDD-973D-0A4A493A337B}" destId="{77815FFB-6697-4107-85DC-595C470F1A2D}" srcOrd="2" destOrd="0" presId="urn:microsoft.com/office/officeart/2005/8/layout/vList3#5"/>
    <dgm:cxn modelId="{5908AB30-2038-4C4B-AF00-B90ACD08F61B}" type="presParOf" srcId="{77815FFB-6697-4107-85DC-595C470F1A2D}" destId="{91F1B575-5BCE-4960-B29F-627225A4C3EB}" srcOrd="0" destOrd="0" presId="urn:microsoft.com/office/officeart/2005/8/layout/vList3#5"/>
    <dgm:cxn modelId="{0588D249-3E63-4D66-83D5-473B2829DB79}" type="presParOf" srcId="{77815FFB-6697-4107-85DC-595C470F1A2D}" destId="{FFD614D5-7D3E-4576-831D-ACC3396209DF}" srcOrd="1" destOrd="0" presId="urn:microsoft.com/office/officeart/2005/8/layout/vList3#5"/>
    <dgm:cxn modelId="{1140FB99-FC5D-432A-883E-D65FC4F24F4D}" type="presParOf" srcId="{E1160661-9C7C-4EDD-973D-0A4A493A337B}" destId="{A873ABDB-F2A2-4B04-8E2A-6F2904C159D2}" srcOrd="3" destOrd="0" presId="urn:microsoft.com/office/officeart/2005/8/layout/vList3#5"/>
    <dgm:cxn modelId="{5D1C1D1E-1A02-4A10-AA4D-0CC0294142F8}" type="presParOf" srcId="{E1160661-9C7C-4EDD-973D-0A4A493A337B}" destId="{7DAE18E6-E870-47B4-B73D-E9F21ACBA945}" srcOrd="4" destOrd="0" presId="urn:microsoft.com/office/officeart/2005/8/layout/vList3#5"/>
    <dgm:cxn modelId="{1C3FA98D-CF89-4F44-97D7-5B543A0FE724}" type="presParOf" srcId="{7DAE18E6-E870-47B4-B73D-E9F21ACBA945}" destId="{A0CB4B92-AD64-4C31-B88D-4F1E133E54DB}" srcOrd="0" destOrd="0" presId="urn:microsoft.com/office/officeart/2005/8/layout/vList3#5"/>
    <dgm:cxn modelId="{733D9785-847B-4589-A600-AC1AB0355C22}" type="presParOf" srcId="{7DAE18E6-E870-47B4-B73D-E9F21ACBA945}" destId="{12733E0F-7E14-404C-A3A4-8D32CECBECFE}" srcOrd="1" destOrd="0" presId="urn:microsoft.com/office/officeart/2005/8/layout/vList3#5"/>
    <dgm:cxn modelId="{66686FB8-7578-4F57-8818-8022DB087913}" type="presParOf" srcId="{E1160661-9C7C-4EDD-973D-0A4A493A337B}" destId="{3E5DFE7A-DA52-42CA-ABEB-AAA90D43BF3E}" srcOrd="5" destOrd="0" presId="urn:microsoft.com/office/officeart/2005/8/layout/vList3#5"/>
    <dgm:cxn modelId="{D1341ACA-BDD7-416A-B44F-C5625902A506}" type="presParOf" srcId="{E1160661-9C7C-4EDD-973D-0A4A493A337B}" destId="{CCB3CD56-0B48-4118-9641-438976275745}" srcOrd="6" destOrd="0" presId="urn:microsoft.com/office/officeart/2005/8/layout/vList3#5"/>
    <dgm:cxn modelId="{91A8B711-E55D-40DB-B959-81B162DF83E4}" type="presParOf" srcId="{CCB3CD56-0B48-4118-9641-438976275745}" destId="{4C00755E-112B-4E7D-BCE6-DBCEFC711BDB}" srcOrd="0" destOrd="0" presId="urn:microsoft.com/office/officeart/2005/8/layout/vList3#5"/>
    <dgm:cxn modelId="{5061B095-D0DE-4521-ACCD-3C96285B4FEB}" type="presParOf" srcId="{CCB3CD56-0B48-4118-9641-438976275745}" destId="{C61B2B76-296C-4A0F-9136-01F136FEA660}" srcOrd="1" destOrd="0" presId="urn:microsoft.com/office/officeart/2005/8/layout/vList3#5"/>
    <dgm:cxn modelId="{C3C0723C-C124-4BF0-8FC8-7BCCDFF18533}" type="presParOf" srcId="{E1160661-9C7C-4EDD-973D-0A4A493A337B}" destId="{7B90EBE3-F33B-4200-BDEB-EA6DAD5C57FB}" srcOrd="7" destOrd="0" presId="urn:microsoft.com/office/officeart/2005/8/layout/vList3#5"/>
    <dgm:cxn modelId="{75D4649F-482F-48D3-A217-C7AD3FCA95C0}" type="presParOf" srcId="{E1160661-9C7C-4EDD-973D-0A4A493A337B}" destId="{8269A6AB-81E7-4909-A57B-E390338F6AFB}" srcOrd="8" destOrd="0" presId="urn:microsoft.com/office/officeart/2005/8/layout/vList3#5"/>
    <dgm:cxn modelId="{051141FF-1FED-4408-A9C9-A2BFA68C38D5}" type="presParOf" srcId="{8269A6AB-81E7-4909-A57B-E390338F6AFB}" destId="{1AC0B958-DBC7-46C0-9876-6FD3FE7D1826}" srcOrd="0" destOrd="0" presId="urn:microsoft.com/office/officeart/2005/8/layout/vList3#5"/>
    <dgm:cxn modelId="{88711123-DD50-4792-A1BC-D457257D1847}" type="presParOf" srcId="{8269A6AB-81E7-4909-A57B-E390338F6AFB}" destId="{2B64A71D-9F81-42E2-B4A3-682CC4C6A15F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683B78-8011-476F-8D4E-D9C377E5F8E4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C8020B94-77BD-4E8B-A808-5F04F7F9A45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осмысленного отношения к здоровью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79D227-AFAD-4680-AA05-9A4D6DF75DEC}" type="parTrans" cxnId="{4BC21BD6-89C6-406E-964B-AF7903A0B759}">
      <dgm:prSet/>
      <dgm:spPr/>
      <dgm:t>
        <a:bodyPr/>
        <a:lstStyle/>
        <a:p>
          <a:endParaRPr lang="ru-RU"/>
        </a:p>
      </dgm:t>
    </dgm:pt>
    <dgm:pt modelId="{54F99A22-B9C6-42D7-805E-456455362089}" type="sibTrans" cxnId="{4BC21BD6-89C6-406E-964B-AF7903A0B759}">
      <dgm:prSet/>
      <dgm:spPr/>
      <dgm:t>
        <a:bodyPr/>
        <a:lstStyle/>
        <a:p>
          <a:endParaRPr lang="ru-RU"/>
        </a:p>
      </dgm:t>
    </dgm:pt>
    <dgm:pt modelId="{31EC9170-DECC-4C32-9816-F1A48C9B672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Активизация родителей через участие в работе проекта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3A160B-D9B2-4F43-B2DE-B048414EBBA1}" type="parTrans" cxnId="{3C6FA964-3A61-4428-B6DD-4F2CEAC6CDE4}">
      <dgm:prSet/>
      <dgm:spPr/>
      <dgm:t>
        <a:bodyPr/>
        <a:lstStyle/>
        <a:p>
          <a:endParaRPr lang="ru-RU"/>
        </a:p>
      </dgm:t>
    </dgm:pt>
    <dgm:pt modelId="{ABD22649-D83D-41EE-92BE-32423279CEDF}" type="sibTrans" cxnId="{3C6FA964-3A61-4428-B6DD-4F2CEAC6CDE4}">
      <dgm:prSet/>
      <dgm:spPr/>
      <dgm:t>
        <a:bodyPr/>
        <a:lstStyle/>
        <a:p>
          <a:endParaRPr lang="ru-RU"/>
        </a:p>
      </dgm:t>
    </dgm:pt>
    <dgm:pt modelId="{A73A9FD5-22FE-44CF-BFC3-1FA78E45DD5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устойчивого интереса детей к физической деятельности, к спорту (оформление альбома «Этот удивительный спорт»)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97F2F4-B97C-4B4E-93FB-FA907DF2D67E}" type="parTrans" cxnId="{70760676-3618-4EDE-B65C-F26C67163C9C}">
      <dgm:prSet/>
      <dgm:spPr/>
      <dgm:t>
        <a:bodyPr/>
        <a:lstStyle/>
        <a:p>
          <a:endParaRPr lang="ru-RU"/>
        </a:p>
      </dgm:t>
    </dgm:pt>
    <dgm:pt modelId="{C524CCB7-EB60-40B5-9876-03887B136AC4}" type="sibTrans" cxnId="{70760676-3618-4EDE-B65C-F26C67163C9C}">
      <dgm:prSet/>
      <dgm:spPr/>
      <dgm:t>
        <a:bodyPr/>
        <a:lstStyle/>
        <a:p>
          <a:endParaRPr lang="ru-RU"/>
        </a:p>
      </dgm:t>
    </dgm:pt>
    <dgm:pt modelId="{FE8293B2-AF76-486A-A865-BEC3AC9672A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Оформление семейной газеты «Папа, мама, я – здоровая семья»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F70552-B179-4CAB-9BC7-96726D0D02C2}" type="parTrans" cxnId="{206B305B-C55C-4EE8-996A-300142135FD2}">
      <dgm:prSet/>
      <dgm:spPr/>
      <dgm:t>
        <a:bodyPr/>
        <a:lstStyle/>
        <a:p>
          <a:endParaRPr lang="ru-RU"/>
        </a:p>
      </dgm:t>
    </dgm:pt>
    <dgm:pt modelId="{A9A2D55A-AC75-446D-BC3F-D4490B72B8CF}" type="sibTrans" cxnId="{206B305B-C55C-4EE8-996A-300142135FD2}">
      <dgm:prSet/>
      <dgm:spPr/>
      <dgm:t>
        <a:bodyPr/>
        <a:lstStyle/>
        <a:p>
          <a:endParaRPr lang="ru-RU"/>
        </a:p>
      </dgm:t>
    </dgm:pt>
    <dgm:pt modelId="{8339DAD3-F112-418C-89DC-EA9DA363DE3D}" type="pres">
      <dgm:prSet presAssocID="{1C683B78-8011-476F-8D4E-D9C377E5F8E4}" presName="compositeShape" presStyleCnt="0">
        <dgm:presLayoutVars>
          <dgm:dir/>
          <dgm:resizeHandles/>
        </dgm:presLayoutVars>
      </dgm:prSet>
      <dgm:spPr/>
    </dgm:pt>
    <dgm:pt modelId="{36A7AC3A-73F0-4762-9749-6445368D8EAC}" type="pres">
      <dgm:prSet presAssocID="{1C683B78-8011-476F-8D4E-D9C377E5F8E4}" presName="pyramid" presStyleLbl="node1" presStyleIdx="0" presStyleCnt="1"/>
      <dgm:spPr/>
    </dgm:pt>
    <dgm:pt modelId="{A70DF04D-29E9-4D79-952A-DA44CCE33FBB}" type="pres">
      <dgm:prSet presAssocID="{1C683B78-8011-476F-8D4E-D9C377E5F8E4}" presName="theList" presStyleCnt="0"/>
      <dgm:spPr/>
    </dgm:pt>
    <dgm:pt modelId="{309A6880-9CFC-4D1E-B85F-BB3B42A0A9FC}" type="pres">
      <dgm:prSet presAssocID="{C8020B94-77BD-4E8B-A808-5F04F7F9A45D}" presName="aNode" presStyleLbl="fgAcc1" presStyleIdx="0" presStyleCnt="4" custScaleY="160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30EFD-FF01-4470-8863-07984985602B}" type="pres">
      <dgm:prSet presAssocID="{C8020B94-77BD-4E8B-A808-5F04F7F9A45D}" presName="aSpace" presStyleCnt="0"/>
      <dgm:spPr/>
    </dgm:pt>
    <dgm:pt modelId="{D415DF47-72F8-4817-BD6A-1452848409D4}" type="pres">
      <dgm:prSet presAssocID="{A73A9FD5-22FE-44CF-BFC3-1FA78E45DD50}" presName="aNode" presStyleLbl="fgAcc1" presStyleIdx="1" presStyleCnt="4" custScaleY="15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AE86C-6869-462F-8B54-948610E2E605}" type="pres">
      <dgm:prSet presAssocID="{A73A9FD5-22FE-44CF-BFC3-1FA78E45DD50}" presName="aSpace" presStyleCnt="0"/>
      <dgm:spPr/>
    </dgm:pt>
    <dgm:pt modelId="{AC612C69-66A5-4739-AC27-92804F9381B5}" type="pres">
      <dgm:prSet presAssocID="{31EC9170-DECC-4C32-9816-F1A48C9B672A}" presName="aNode" presStyleLbl="fgAcc1" presStyleIdx="2" presStyleCnt="4" custScaleY="19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D40CD-2CD1-48B8-A02F-7F9C2A94A85A}" type="pres">
      <dgm:prSet presAssocID="{31EC9170-DECC-4C32-9816-F1A48C9B672A}" presName="aSpace" presStyleCnt="0"/>
      <dgm:spPr/>
    </dgm:pt>
    <dgm:pt modelId="{D4D9F992-ED42-4B57-836C-F67E525F14CD}" type="pres">
      <dgm:prSet presAssocID="{FE8293B2-AF76-486A-A865-BEC3AC9672AB}" presName="aNode" presStyleLbl="fgAcc1" presStyleIdx="3" presStyleCnt="4" custScaleY="242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58CB5-2085-4CD6-83D3-9605D442BB07}" type="pres">
      <dgm:prSet presAssocID="{FE8293B2-AF76-486A-A865-BEC3AC9672AB}" presName="aSpace" presStyleCnt="0"/>
      <dgm:spPr/>
    </dgm:pt>
  </dgm:ptLst>
  <dgm:cxnLst>
    <dgm:cxn modelId="{70760676-3618-4EDE-B65C-F26C67163C9C}" srcId="{1C683B78-8011-476F-8D4E-D9C377E5F8E4}" destId="{A73A9FD5-22FE-44CF-BFC3-1FA78E45DD50}" srcOrd="1" destOrd="0" parTransId="{B397F2F4-B97C-4B4E-93FB-FA907DF2D67E}" sibTransId="{C524CCB7-EB60-40B5-9876-03887B136AC4}"/>
    <dgm:cxn modelId="{4137562E-8229-48F6-96A3-99FBF6E1735A}" type="presOf" srcId="{C8020B94-77BD-4E8B-A808-5F04F7F9A45D}" destId="{309A6880-9CFC-4D1E-B85F-BB3B42A0A9FC}" srcOrd="0" destOrd="0" presId="urn:microsoft.com/office/officeart/2005/8/layout/pyramid2"/>
    <dgm:cxn modelId="{4C8DAB84-68D3-4AF9-A762-8CA4ADB74E6C}" type="presOf" srcId="{FE8293B2-AF76-486A-A865-BEC3AC9672AB}" destId="{D4D9F992-ED42-4B57-836C-F67E525F14CD}" srcOrd="0" destOrd="0" presId="urn:microsoft.com/office/officeart/2005/8/layout/pyramid2"/>
    <dgm:cxn modelId="{206B305B-C55C-4EE8-996A-300142135FD2}" srcId="{1C683B78-8011-476F-8D4E-D9C377E5F8E4}" destId="{FE8293B2-AF76-486A-A865-BEC3AC9672AB}" srcOrd="3" destOrd="0" parTransId="{17F70552-B179-4CAB-9BC7-96726D0D02C2}" sibTransId="{A9A2D55A-AC75-446D-BC3F-D4490B72B8CF}"/>
    <dgm:cxn modelId="{A0E432CE-0355-4EED-B211-37F79A0A970F}" type="presOf" srcId="{1C683B78-8011-476F-8D4E-D9C377E5F8E4}" destId="{8339DAD3-F112-418C-89DC-EA9DA363DE3D}" srcOrd="0" destOrd="0" presId="urn:microsoft.com/office/officeart/2005/8/layout/pyramid2"/>
    <dgm:cxn modelId="{3C6FA964-3A61-4428-B6DD-4F2CEAC6CDE4}" srcId="{1C683B78-8011-476F-8D4E-D9C377E5F8E4}" destId="{31EC9170-DECC-4C32-9816-F1A48C9B672A}" srcOrd="2" destOrd="0" parTransId="{553A160B-D9B2-4F43-B2DE-B048414EBBA1}" sibTransId="{ABD22649-D83D-41EE-92BE-32423279CEDF}"/>
    <dgm:cxn modelId="{76808982-CC10-4425-AE5A-8F90A53D4ACC}" type="presOf" srcId="{31EC9170-DECC-4C32-9816-F1A48C9B672A}" destId="{AC612C69-66A5-4739-AC27-92804F9381B5}" srcOrd="0" destOrd="0" presId="urn:microsoft.com/office/officeart/2005/8/layout/pyramid2"/>
    <dgm:cxn modelId="{4BC21BD6-89C6-406E-964B-AF7903A0B759}" srcId="{1C683B78-8011-476F-8D4E-D9C377E5F8E4}" destId="{C8020B94-77BD-4E8B-A808-5F04F7F9A45D}" srcOrd="0" destOrd="0" parTransId="{2279D227-AFAD-4680-AA05-9A4D6DF75DEC}" sibTransId="{54F99A22-B9C6-42D7-805E-456455362089}"/>
    <dgm:cxn modelId="{1B170DD9-B8A4-461A-90FB-C8B07C8F14BA}" type="presOf" srcId="{A73A9FD5-22FE-44CF-BFC3-1FA78E45DD50}" destId="{D415DF47-72F8-4817-BD6A-1452848409D4}" srcOrd="0" destOrd="0" presId="urn:microsoft.com/office/officeart/2005/8/layout/pyramid2"/>
    <dgm:cxn modelId="{E5DE437D-FB3B-451C-9899-B0423599E84A}" type="presParOf" srcId="{8339DAD3-F112-418C-89DC-EA9DA363DE3D}" destId="{36A7AC3A-73F0-4762-9749-6445368D8EAC}" srcOrd="0" destOrd="0" presId="urn:microsoft.com/office/officeart/2005/8/layout/pyramid2"/>
    <dgm:cxn modelId="{A5411FC6-AA0A-4CA8-830E-669715C3E6FA}" type="presParOf" srcId="{8339DAD3-F112-418C-89DC-EA9DA363DE3D}" destId="{A70DF04D-29E9-4D79-952A-DA44CCE33FBB}" srcOrd="1" destOrd="0" presId="urn:microsoft.com/office/officeart/2005/8/layout/pyramid2"/>
    <dgm:cxn modelId="{2A913F91-7290-429D-B803-A11C34FFFA21}" type="presParOf" srcId="{A70DF04D-29E9-4D79-952A-DA44CCE33FBB}" destId="{309A6880-9CFC-4D1E-B85F-BB3B42A0A9FC}" srcOrd="0" destOrd="0" presId="urn:microsoft.com/office/officeart/2005/8/layout/pyramid2"/>
    <dgm:cxn modelId="{481C0183-0D97-4563-8B01-D10F1559BA23}" type="presParOf" srcId="{A70DF04D-29E9-4D79-952A-DA44CCE33FBB}" destId="{50030EFD-FF01-4470-8863-07984985602B}" srcOrd="1" destOrd="0" presId="urn:microsoft.com/office/officeart/2005/8/layout/pyramid2"/>
    <dgm:cxn modelId="{1574DABB-F389-4176-8E86-1DC74F9BE960}" type="presParOf" srcId="{A70DF04D-29E9-4D79-952A-DA44CCE33FBB}" destId="{D415DF47-72F8-4817-BD6A-1452848409D4}" srcOrd="2" destOrd="0" presId="urn:microsoft.com/office/officeart/2005/8/layout/pyramid2"/>
    <dgm:cxn modelId="{83143000-291A-49C2-B294-FB445CD88B8E}" type="presParOf" srcId="{A70DF04D-29E9-4D79-952A-DA44CCE33FBB}" destId="{AF6AE86C-6869-462F-8B54-948610E2E605}" srcOrd="3" destOrd="0" presId="urn:microsoft.com/office/officeart/2005/8/layout/pyramid2"/>
    <dgm:cxn modelId="{249CF149-3A63-47D2-B5F8-72CB7583384E}" type="presParOf" srcId="{A70DF04D-29E9-4D79-952A-DA44CCE33FBB}" destId="{AC612C69-66A5-4739-AC27-92804F9381B5}" srcOrd="4" destOrd="0" presId="urn:microsoft.com/office/officeart/2005/8/layout/pyramid2"/>
    <dgm:cxn modelId="{1DD667DC-E0F2-4CB1-9689-CED5395D4C08}" type="presParOf" srcId="{A70DF04D-29E9-4D79-952A-DA44CCE33FBB}" destId="{303D40CD-2CD1-48B8-A02F-7F9C2A94A85A}" srcOrd="5" destOrd="0" presId="urn:microsoft.com/office/officeart/2005/8/layout/pyramid2"/>
    <dgm:cxn modelId="{DA77865F-017C-4426-9CF7-F50B1B698918}" type="presParOf" srcId="{A70DF04D-29E9-4D79-952A-DA44CCE33FBB}" destId="{D4D9F992-ED42-4B57-836C-F67E525F14CD}" srcOrd="6" destOrd="0" presId="urn:microsoft.com/office/officeart/2005/8/layout/pyramid2"/>
    <dgm:cxn modelId="{D3F57CDE-9509-4249-B866-F1A522DB1035}" type="presParOf" srcId="{A70DF04D-29E9-4D79-952A-DA44CCE33FBB}" destId="{7D358CB5-2085-4CD6-83D3-9605D442BB0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7672-1283-4ED1-BC2C-DD559DBF8E8E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43264" y="3357"/>
        <a:ext cx="5290281" cy="729613"/>
      </dsp:txXfrm>
    </dsp:sp>
    <dsp:sp modelId="{EE3646D2-58AC-446C-81FD-F14CD44D0B1B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CF6A0B-3FB7-4926-8B66-13895558814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Полноценное питание с включением витаминов и овощей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43264" y="950766"/>
        <a:ext cx="5290281" cy="729613"/>
      </dsp:txXfrm>
    </dsp:sp>
    <dsp:sp modelId="{648A44DD-011C-41E8-ACA4-AD305F1027B4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13971"/>
                <a:satOff val="-712"/>
                <a:lumOff val="2732"/>
                <a:alphaOff val="-10000"/>
                <a:shade val="51000"/>
                <a:satMod val="130000"/>
              </a:schemeClr>
            </a:gs>
            <a:gs pos="80000">
              <a:schemeClr val="accent5">
                <a:tint val="50000"/>
                <a:alpha val="90000"/>
                <a:hueOff val="13971"/>
                <a:satOff val="-712"/>
                <a:lumOff val="2732"/>
                <a:alphaOff val="-10000"/>
                <a:shade val="93000"/>
                <a:satMod val="130000"/>
              </a:schemeClr>
            </a:gs>
            <a:gs pos="100000">
              <a:schemeClr val="accent5">
                <a:tint val="50000"/>
                <a:alpha val="90000"/>
                <a:hueOff val="13971"/>
                <a:satOff val="-712"/>
                <a:lumOff val="2732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30DFE0-4BAB-4E50-8492-78DC528B9711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Закаливающие процедуры (босохождение, мытье 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рук до локтя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массаж)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43264" y="1898174"/>
        <a:ext cx="5290281" cy="729613"/>
      </dsp:txXfrm>
    </dsp:sp>
    <dsp:sp modelId="{43373634-1661-4E2C-859D-643E8783F901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27942"/>
                <a:satOff val="-1424"/>
                <a:lumOff val="5464"/>
                <a:alphaOff val="-20000"/>
                <a:shade val="51000"/>
                <a:satMod val="130000"/>
              </a:schemeClr>
            </a:gs>
            <a:gs pos="80000">
              <a:schemeClr val="accent5">
                <a:tint val="50000"/>
                <a:alpha val="90000"/>
                <a:hueOff val="27942"/>
                <a:satOff val="-1424"/>
                <a:lumOff val="5464"/>
                <a:alphaOff val="-20000"/>
                <a:shade val="93000"/>
                <a:satMod val="130000"/>
              </a:schemeClr>
            </a:gs>
            <a:gs pos="100000">
              <a:schemeClr val="accent5">
                <a:tint val="50000"/>
                <a:alpha val="90000"/>
                <a:hueOff val="27942"/>
                <a:satOff val="-1424"/>
                <a:lumOff val="5464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89D7A4-AB21-4A81-8BBB-6DC2FCA58CD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Развитие движений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(подвижные игры, игры малой подвижности)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43264" y="2845583"/>
        <a:ext cx="5290281" cy="729613"/>
      </dsp:txXfrm>
    </dsp:sp>
    <dsp:sp modelId="{C111C99A-9447-4688-8BA9-00877F12818A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41914"/>
                <a:satOff val="-2135"/>
                <a:lumOff val="8195"/>
                <a:alphaOff val="-30000"/>
                <a:shade val="51000"/>
                <a:satMod val="130000"/>
              </a:schemeClr>
            </a:gs>
            <a:gs pos="80000">
              <a:schemeClr val="accent5">
                <a:tint val="50000"/>
                <a:alpha val="90000"/>
                <a:hueOff val="41914"/>
                <a:satOff val="-2135"/>
                <a:lumOff val="8195"/>
                <a:alphaOff val="-30000"/>
                <a:shade val="93000"/>
                <a:satMod val="130000"/>
              </a:schemeClr>
            </a:gs>
            <a:gs pos="100000">
              <a:schemeClr val="accent5">
                <a:tint val="50000"/>
                <a:alpha val="90000"/>
                <a:hueOff val="41914"/>
                <a:satOff val="-2135"/>
                <a:lumOff val="8195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4C1CADA-4509-4CA4-BA2B-B9CE65688B18}">
      <dsp:nvSpPr>
        <dsp:cNvPr id="0" name=""/>
        <dsp:cNvSpPr/>
      </dsp:nvSpPr>
      <dsp:spPr>
        <a:xfrm rot="10800000">
          <a:off x="1543020" y="3757627"/>
          <a:ext cx="5472684" cy="729613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Гимнастика после дневного сна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25423" y="3757627"/>
        <a:ext cx="5290281" cy="729613"/>
      </dsp:txXfrm>
    </dsp:sp>
    <dsp:sp modelId="{6CA41154-2455-47C2-AB00-E1A396BDA6FC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55885"/>
                <a:satOff val="-2847"/>
                <a:lumOff val="10927"/>
                <a:alphaOff val="-40000"/>
                <a:shade val="51000"/>
                <a:satMod val="130000"/>
              </a:schemeClr>
            </a:gs>
            <a:gs pos="80000">
              <a:schemeClr val="accent5">
                <a:tint val="50000"/>
                <a:alpha val="90000"/>
                <a:hueOff val="55885"/>
                <a:satOff val="-2847"/>
                <a:lumOff val="10927"/>
                <a:alphaOff val="-40000"/>
                <a:shade val="93000"/>
                <a:satMod val="130000"/>
              </a:schemeClr>
            </a:gs>
            <a:gs pos="100000">
              <a:schemeClr val="accent5">
                <a:tint val="50000"/>
                <a:alpha val="90000"/>
                <a:hueOff val="55885"/>
                <a:satOff val="-2847"/>
                <a:lumOff val="10927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3229-003F-4730-B06C-28819895EDD4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745F-F05C-4983-980B-42F82651F3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1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745F-F05C-4983-980B-42F82651F3E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745F-F05C-4983-980B-42F82651F3E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423080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«Мы за здоровый образ жизни!»</a:t>
            </a:r>
            <a:b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проекта: Ляхова Ю.А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15" y="332656"/>
            <a:ext cx="4509461" cy="338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110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848" y="1450038"/>
            <a:ext cx="4536505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175361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10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591" y="3589735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10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072" y="362801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0" y="349375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88" y="314781"/>
            <a:ext cx="4330000" cy="324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потребностей в здоровом образе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2204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110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25315"/>
            <a:ext cx="4405342" cy="330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67996" cy="320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266837" cy="320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14290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" y="3589736"/>
            <a:ext cx="4076940" cy="305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571876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9778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1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110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71810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10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71" y="357166"/>
            <a:ext cx="4262435" cy="319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110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7186" y="3143248"/>
            <a:ext cx="438149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 закаливающих мероприятий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5616" y="1484784"/>
          <a:ext cx="7056784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167218" cy="312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110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126" y="571480"/>
            <a:ext cx="4190998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110865.JPG"/>
          <p:cNvPicPr>
            <a:picLocks noChangeAspect="1"/>
          </p:cNvPicPr>
          <p:nvPr/>
        </p:nvPicPr>
        <p:blipFill>
          <a:blip r:embed="rId4" cstate="print"/>
          <a:srcRect l="8220" t="5023" r="4109" b="25570"/>
          <a:stretch>
            <a:fillRect/>
          </a:stretch>
        </p:blipFill>
        <p:spPr>
          <a:xfrm>
            <a:off x="2571736" y="4000504"/>
            <a:ext cx="4214811" cy="250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организации физического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Franklin Gothic Medium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первая и важнейшая потребность ребенка,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</a:t>
            </a:r>
            <a:r>
              <a:rPr lang="ru-RU" sz="2800" dirty="0" smtClean="0">
                <a:latin typeface="Franklin Gothic Medium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110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071678"/>
            <a:ext cx="4500594" cy="337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10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9625" y="3393281"/>
            <a:ext cx="4238655" cy="31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929222" cy="369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110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5" y="2928934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1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7870"/>
            <a:ext cx="5286412" cy="396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85992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1a897ee4095a27c4b2bd3e48ef943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536504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трудно поспорить с тем, что в основе всестороннего развития человека лежит здоровье. Есть здоровье – человек жизнерадостен, у него хватает сил на саморазвитие, на успешную личную жизнь. Нет здоровья, так и топчется человек на месте, теряя то, что у него было. Именно для успешного будущего наших детей, в дошкольном возрасте следует заложить основы здоровья, сформировать правильное представления о здоровом образе жизни.</a:t>
            </a:r>
          </a:p>
          <a:p>
            <a:pPr marL="0"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Проект познавательный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направлен </a:t>
            </a: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на сохранение и укрепление здоровья детей</a:t>
            </a:r>
          </a:p>
          <a:p>
            <a:pPr algn="ctr"/>
            <a:endParaRPr lang="ru-RU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Продолжительность проекта: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краткосрочный (1 неделя)</a:t>
            </a:r>
            <a:endParaRPr lang="ru-RU" dirty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Franklin Gothic Medium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 среди детей и родителей, повысить стремление родителей использовать двигательную деятельность с детьми для формирования основ здорового образа жизни.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Углублять знания детей о факторах, влияющих на состояние своего здоровья;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привычку и потребность в здоровом образе жизни;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интерес к спорту и физическим упражнениям.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представление родителям о значимости совместной двигательной деятельности с детьми;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знания родителей о физических умениях и навыках детей;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созданию активной позиции родителей в совместной оздоровительной деятельности в ДОУ;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Заинтересовать родителей в укреплении здорового образа жизни в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64360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план мероприятий по проекту «Будь здоров!»;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Создать предметно – развивающую среду по данной проблеме в группе;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Подобрать наглядный информационный материал.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воспитатели, инструктор по ФК, медсестра, дети старшей логопедической группы, родители, библиотекари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Цимлянской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городской библиотеки».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Franklin Gothic Medium" pitchFamily="34" charset="0"/>
              </a:rPr>
              <a:t/>
            </a:r>
            <a:br>
              <a:rPr lang="ru-RU" sz="2000" dirty="0" smtClean="0">
                <a:latin typeface="Franklin Gothic Medium" pitchFamily="34" charset="0"/>
              </a:rPr>
            </a:br>
            <a:r>
              <a:rPr lang="ru-RU" sz="2000" dirty="0" smtClean="0">
                <a:latin typeface="Franklin Gothic Medium" pitchFamily="34" charset="0"/>
              </a:rPr>
              <a:t/>
            </a:r>
            <a:br>
              <a:rPr lang="ru-RU" sz="2000" dirty="0" smtClean="0">
                <a:latin typeface="Franklin Gothic Medium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полученные ребёнком знания и представления о себе,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своём здоровье и двигательной активности позволят найти способы укрепления и сохранения здоровья;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информация и практический опыт помогут родителям увидеть и лучше узнать работу ДОУ по физическому воспитанию;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родители получат необходимые теоретические знания об уровне физического развития своих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Укрепление физического здоровья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426</Words>
  <Application>Microsoft Office PowerPoint</Application>
  <PresentationFormat>Экран (4:3)</PresentationFormat>
  <Paragraphs>64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ПРОЕКТ «Мы за здоровый образ жизни!» Автор проекта: Ляхова Ю.А</vt:lpstr>
      <vt:lpstr>Презентация PowerPoint</vt:lpstr>
      <vt:lpstr> Актуальность проекта:</vt:lpstr>
      <vt:lpstr>Презентация PowerPoint</vt:lpstr>
      <vt:lpstr>  Цель проекта:</vt:lpstr>
      <vt:lpstr>Задачи:</vt:lpstr>
      <vt:lpstr>   Для педагогов: - Разработать план мероприятий по проекту «Будь здоров!»;  - Создать предметно – развивающую среду по данной проблеме в группе; -  Подобрать наглядный информационный материал.  Участники проекта: воспитатели, инструктор по ФК, медсестра, дети старшей логопедической группы, родители, библиотекари «Цимлянской городской библиотеки».    </vt:lpstr>
      <vt:lpstr>Предполагаемый результат:   - полученные ребёнком знания и представления о себе,  о своём здоровье и двигательной активности позволят найти способы укрепления и сохранения здоровья; - информация и практический опыт помогут родителям увидеть и лучше узнать работу ДОУ по физическому воспитанию; - родители получат необходимые теоретические знания об уровне физического развития своих детей.</vt:lpstr>
      <vt:lpstr> Реализация проекта Укрепление физического здоровья </vt:lpstr>
      <vt:lpstr>Презентация PowerPoint</vt:lpstr>
      <vt:lpstr>Презентация PowerPoint</vt:lpstr>
      <vt:lpstr>Реализация проекта Воспитание потребностей в здоровом образе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проекта Комплекс закаливающих мероприятий</vt:lpstr>
      <vt:lpstr>Презентация PowerPoint</vt:lpstr>
      <vt:lpstr>Реализация проекта Формы организации физического воспитания</vt:lpstr>
      <vt:lpstr>Презентация PowerPoint</vt:lpstr>
      <vt:lpstr>Реализация проекта Работа с родителями</vt:lpstr>
      <vt:lpstr>Презентация PowerPoint</vt:lpstr>
      <vt:lpstr>Презентация PowerPoint</vt:lpstr>
      <vt:lpstr>Итоговые результаты: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здоров, малыш!</dc:title>
  <dc:creator>Катюня и Ваняша</dc:creator>
  <cp:lastModifiedBy>Home</cp:lastModifiedBy>
  <cp:revision>101</cp:revision>
  <dcterms:created xsi:type="dcterms:W3CDTF">2014-01-19T09:50:41Z</dcterms:created>
  <dcterms:modified xsi:type="dcterms:W3CDTF">2020-02-24T20:35:14Z</dcterms:modified>
</cp:coreProperties>
</file>